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10.fntdata" ContentType="application/x-fontdata"/>
  <Override PartName="/ppt/fonts/font11.fntdata" ContentType="application/x-fontdata"/>
  <Override PartName="/ppt/fonts/font12.fntdata" ContentType="application/x-fontdata"/>
  <Override PartName="/ppt/fonts/font13.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60" r:id="rId3"/>
  </p:sldMasterIdLst>
  <p:notesMasterIdLst>
    <p:notesMasterId r:id="rId5"/>
  </p:notesMasterIdLst>
  <p:sldIdLst>
    <p:sldId id="394" r:id="rId4"/>
    <p:sldId id="395" r:id="rId6"/>
    <p:sldId id="294" r:id="rId7"/>
    <p:sldId id="397" r:id="rId8"/>
    <p:sldId id="398" r:id="rId9"/>
    <p:sldId id="399" r:id="rId10"/>
    <p:sldId id="401" r:id="rId11"/>
    <p:sldId id="402" r:id="rId12"/>
    <p:sldId id="400" r:id="rId13"/>
    <p:sldId id="405" r:id="rId14"/>
    <p:sldId id="406" r:id="rId15"/>
    <p:sldId id="403" r:id="rId16"/>
    <p:sldId id="409" r:id="rId17"/>
    <p:sldId id="396" r:id="rId18"/>
    <p:sldId id="354" r:id="rId19"/>
    <p:sldId id="356" r:id="rId20"/>
    <p:sldId id="408" r:id="rId21"/>
    <p:sldId id="411" r:id="rId22"/>
    <p:sldId id="361" r:id="rId23"/>
    <p:sldId id="414" r:id="rId24"/>
    <p:sldId id="412" r:id="rId25"/>
    <p:sldId id="363" r:id="rId26"/>
    <p:sldId id="417" r:id="rId27"/>
    <p:sldId id="366" r:id="rId28"/>
    <p:sldId id="413" r:id="rId29"/>
    <p:sldId id="416" r:id="rId30"/>
    <p:sldId id="368" r:id="rId31"/>
    <p:sldId id="418" r:id="rId32"/>
    <p:sldId id="370" r:id="rId33"/>
    <p:sldId id="419" r:id="rId34"/>
    <p:sldId id="372" r:id="rId35"/>
    <p:sldId id="373" r:id="rId36"/>
    <p:sldId id="374" r:id="rId37"/>
    <p:sldId id="376" r:id="rId38"/>
    <p:sldId id="420" r:id="rId39"/>
    <p:sldId id="421" r:id="rId40"/>
    <p:sldId id="378" r:id="rId41"/>
    <p:sldId id="379" r:id="rId42"/>
    <p:sldId id="381" r:id="rId43"/>
    <p:sldId id="422" r:id="rId44"/>
    <p:sldId id="423" r:id="rId45"/>
    <p:sldId id="383" r:id="rId46"/>
    <p:sldId id="384" r:id="rId47"/>
    <p:sldId id="424" r:id="rId48"/>
    <p:sldId id="428" r:id="rId49"/>
    <p:sldId id="388" r:id="rId50"/>
    <p:sldId id="390" r:id="rId51"/>
    <p:sldId id="391" r:id="rId52"/>
    <p:sldId id="392" r:id="rId53"/>
    <p:sldId id="404" r:id="rId54"/>
    <p:sldId id="427" r:id="rId55"/>
    <p:sldId id="426" r:id="rId56"/>
  </p:sldIdLst>
  <p:sldSz cx="12192000" cy="6858000"/>
  <p:notesSz cx="6858000" cy="9144000"/>
  <p:embeddedFontLst>
    <p:embeddedFont>
      <p:font typeface="等线" charset="-122"/>
      <p:regular r:id="rId60"/>
    </p:embeddedFont>
    <p:embeddedFont>
      <p:font typeface="等线 Light" charset="-122"/>
      <p:regular r:id="rId61"/>
    </p:embeddedFont>
    <p:embeddedFont>
      <p:font typeface="微软雅黑" pitchFamily="34" charset="-122"/>
      <p:regular r:id="rId62"/>
    </p:embeddedFont>
    <p:embeddedFont>
      <p:font typeface="黑体" pitchFamily="49" charset="-122"/>
      <p:regular r:id="rId63"/>
    </p:embeddedFont>
    <p:embeddedFont>
      <p:font typeface="华文细黑" panose="02010600040101010101" pitchFamily="2" charset="-122"/>
      <p:regular r:id="rId64"/>
    </p:embeddedFont>
    <p:embeddedFont>
      <p:font typeface="Calibri" panose="020F0502020204030204" pitchFamily="34" charset="0"/>
      <p:regular r:id="rId65"/>
    </p:embeddedFont>
    <p:embeddedFont>
      <p:font typeface="方正兰亭黑_GBK" panose="02000000000000000000" pitchFamily="2" charset="-122"/>
      <p:regular r:id="rId66"/>
    </p:embeddedFont>
    <p:embeddedFont>
      <p:font typeface="等线 Light"/>
      <p:regular r:id="rId67"/>
    </p:embeddedFont>
    <p:embeddedFont>
      <p:font typeface="等线"/>
      <p:regular r:id="rId68"/>
    </p:embeddedFont>
    <p:embeddedFont>
      <p:font typeface="微软雅黑"/>
      <p:regular r:id="rId69"/>
    </p:embeddedFont>
    <p:embeddedFont>
      <p:font typeface="Calibri" panose="020F0502020204030204"/>
      <p:regular r:id="rId70"/>
    </p:embeddedFont>
    <p:embeddedFont>
      <p:font typeface="等线" charset="0"/>
      <p:regular r:id="rId71"/>
    </p:embeddedFont>
    <p:embeddedFont>
      <p:font typeface="黑体" charset="0"/>
      <p:regular r:id="rId72"/>
    </p:embeddedFont>
  </p:embeddedFontLst>
  <p:defaultTex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等线" charset="-122"/>
        <a:ea typeface="等线"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等线" charset="-122"/>
        <a:ea typeface="等线"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等线" charset="-122"/>
        <a:ea typeface="等线"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等线" charset="-122"/>
        <a:ea typeface="等线"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等线" charset="-122"/>
        <a:ea typeface="等线"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等线" charset="-122"/>
        <a:ea typeface="等线"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等线" charset="-122"/>
        <a:ea typeface="等线"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等线" charset="-122"/>
        <a:ea typeface="等线"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等线" charset="-122"/>
        <a:ea typeface="等线"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srgbClr val="FF0000"/>
    </p:penClr>
    <p:extLst>
      <p:ext uri="{2FDB2607-1784-4EEB-B798-7EB5836EED8A}">
        <p14:showMediaCtrls xmlns:p14="http://schemas.microsoft.com/office/powerpoint/2010/main" val="1"/>
      </p:ext>
    </p:extLst>
  </p:showPr>
  <p:clrMru>
    <a:srgbClr val="587087"/>
    <a:srgbClr val="74676A"/>
    <a:srgbClr val="FBFFE1"/>
    <a:srgbClr val="F0EAD8"/>
    <a:srgbClr val="E0CCA3"/>
    <a:srgbClr val="AC8E7C"/>
    <a:srgbClr val="BECCB6"/>
    <a:srgbClr val="ACA4A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8065"/>
    <p:restoredTop sz="94660"/>
  </p:normalViewPr>
  <p:slideViewPr>
    <p:cSldViewPr snapToGrid="0" showGuides="1">
      <p:cViewPr>
        <p:scale>
          <a:sx n="66" d="100"/>
          <a:sy n="66" d="100"/>
        </p:scale>
        <p:origin x="2136" y="198"/>
      </p:cViewPr>
      <p:guideLst>
        <p:guide orient="horz" pos="2119"/>
        <p:guide pos="3849"/>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2" Type="http://schemas.openxmlformats.org/officeDocument/2006/relationships/font" Target="fonts/font13.fntdata"/><Relationship Id="rId71" Type="http://schemas.openxmlformats.org/officeDocument/2006/relationships/font" Target="fonts/font12.fntdata"/><Relationship Id="rId70" Type="http://schemas.openxmlformats.org/officeDocument/2006/relationships/font" Target="fonts/font11.fntdata"/><Relationship Id="rId7" Type="http://schemas.openxmlformats.org/officeDocument/2006/relationships/slide" Target="slides/slide3.xml"/><Relationship Id="rId69" Type="http://schemas.openxmlformats.org/officeDocument/2006/relationships/font" Target="fonts/font10.fntdata"/><Relationship Id="rId68" Type="http://schemas.openxmlformats.org/officeDocument/2006/relationships/font" Target="fonts/font9.fntdata"/><Relationship Id="rId67" Type="http://schemas.openxmlformats.org/officeDocument/2006/relationships/font" Target="fonts/font8.fntdata"/><Relationship Id="rId66" Type="http://schemas.openxmlformats.org/officeDocument/2006/relationships/font" Target="fonts/font7.fntdata"/><Relationship Id="rId65" Type="http://schemas.openxmlformats.org/officeDocument/2006/relationships/font" Target="fonts/font6.fntdata"/><Relationship Id="rId64" Type="http://schemas.openxmlformats.org/officeDocument/2006/relationships/font" Target="fonts/font5.fntdata"/><Relationship Id="rId63" Type="http://schemas.openxmlformats.org/officeDocument/2006/relationships/font" Target="fonts/font4.fntdata"/><Relationship Id="rId62" Type="http://schemas.openxmlformats.org/officeDocument/2006/relationships/font" Target="fonts/font3.fntdata"/><Relationship Id="rId61" Type="http://schemas.openxmlformats.org/officeDocument/2006/relationships/font" Target="fonts/font2.fntdata"/><Relationship Id="rId60" Type="http://schemas.openxmlformats.org/officeDocument/2006/relationships/font" Target="fonts/font1.fntdata"/><Relationship Id="rId6" Type="http://schemas.openxmlformats.org/officeDocument/2006/relationships/slide" Target="slides/slide2.xml"/><Relationship Id="rId59" Type="http://schemas.openxmlformats.org/officeDocument/2006/relationships/tableStyles" Target="tableStyles.xml"/><Relationship Id="rId58" Type="http://schemas.openxmlformats.org/officeDocument/2006/relationships/viewProps" Target="viewProps.xml"/><Relationship Id="rId57" Type="http://schemas.openxmlformats.org/officeDocument/2006/relationships/presProps" Target="presProps.xml"/><Relationship Id="rId56" Type="http://schemas.openxmlformats.org/officeDocument/2006/relationships/slide" Target="slides/slide52.xml"/><Relationship Id="rId55" Type="http://schemas.openxmlformats.org/officeDocument/2006/relationships/slide" Target="slides/slide51.xml"/><Relationship Id="rId54" Type="http://schemas.openxmlformats.org/officeDocument/2006/relationships/slide" Target="slides/slide50.xml"/><Relationship Id="rId53" Type="http://schemas.openxmlformats.org/officeDocument/2006/relationships/slide" Target="slides/slide49.xml"/><Relationship Id="rId52" Type="http://schemas.openxmlformats.org/officeDocument/2006/relationships/slide" Target="slides/slide48.xml"/><Relationship Id="rId51" Type="http://schemas.openxmlformats.org/officeDocument/2006/relationships/slide" Target="slides/slide47.xml"/><Relationship Id="rId50" Type="http://schemas.openxmlformats.org/officeDocument/2006/relationships/slide" Target="slides/slide46.xml"/><Relationship Id="rId5" Type="http://schemas.openxmlformats.org/officeDocument/2006/relationships/notesMaster" Target="notesMasters/notesMaster1.xml"/><Relationship Id="rId49" Type="http://schemas.openxmlformats.org/officeDocument/2006/relationships/slide" Target="slides/slide45.xml"/><Relationship Id="rId48" Type="http://schemas.openxmlformats.org/officeDocument/2006/relationships/slide" Target="slides/slide44.xml"/><Relationship Id="rId47" Type="http://schemas.openxmlformats.org/officeDocument/2006/relationships/slide" Target="slides/slide43.xml"/><Relationship Id="rId46" Type="http://schemas.openxmlformats.org/officeDocument/2006/relationships/slide" Target="slides/slide42.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 name="页眉占位符 1"/>
          <p:cNvSpPr>
            <a:spLocks noGrp="1"/>
          </p:cNvSpPr>
          <p:nvPr>
            <p:ph type="hdr" sz="quarter"/>
          </p:nvPr>
        </p:nvSpPr>
        <p:spPr>
          <a:xfrm>
            <a:off x="0" y="0"/>
            <a:ext cx="2971800" cy="458788"/>
          </a:xfrm>
          <a:prstGeom prst="rect">
            <a:avLst/>
          </a:prstGeom>
        </p:spPr>
        <p:txBody>
          <a:bodyPr vert="horz" wrap="square" lIns="91440" tIns="45720" rIns="91440" bIns="45720" numCol="1" anchor="t" anchorCtr="0" compatLnSpc="1"/>
          <a:lstStyle>
            <a:lvl1pPr eaLnBrk="1" hangingPunct="1">
              <a:defRPr sz="1200">
                <a:ea typeface="宋体"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smtClean="0">
              <a:ln>
                <a:noFill/>
              </a:ln>
              <a:solidFill>
                <a:schemeClr val="tx1"/>
              </a:solidFill>
              <a:effectLst/>
              <a:uLnTx/>
              <a:uFillTx/>
              <a:latin typeface="等线"/>
              <a:ea typeface="宋体" pitchFamily="2" charset="-122"/>
              <a:cs typeface="+mn-cs"/>
            </a:endParaRPr>
          </a:p>
        </p:txBody>
      </p:sp>
      <p:sp>
        <p:nvSpPr>
          <p:cNvPr id="3" name="日期占位符 2"/>
          <p:cNvSpPr>
            <a:spLocks noGrp="1"/>
          </p:cNvSpPr>
          <p:nvPr>
            <p:ph type="dt" idx="1"/>
          </p:nvPr>
        </p:nvSpPr>
        <p:spPr>
          <a:xfrm>
            <a:off x="3884613" y="0"/>
            <a:ext cx="2971800" cy="458788"/>
          </a:xfrm>
          <a:prstGeom prst="rect">
            <a:avLst/>
          </a:prstGeom>
        </p:spPr>
        <p:txBody>
          <a:bodyPr vert="horz" wrap="square" lIns="91440" tIns="45720" rIns="91440" bIns="45720" numCol="1" anchor="t" anchorCtr="0" compatLnSpc="1"/>
          <a:lstStyle>
            <a:lvl1pPr algn="r" eaLnBrk="1" hangingPunct="1">
              <a:defRPr sz="1200">
                <a:ea typeface="宋体" pitchFamily="2" charset="-122"/>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FF2F3A36-2F02-4C00-A788-502B6B10F809}" type="datetimeFigureOut">
              <a:rPr kumimoji="0" lang="zh-CN" altLang="en-US" sz="1200" b="0" i="0" u="none" strike="noStrike" kern="1200" cap="none" spc="0" normalizeH="0" baseline="0" noProof="0" smtClean="0">
                <a:ln>
                  <a:noFill/>
                </a:ln>
                <a:solidFill>
                  <a:schemeClr val="tx1"/>
                </a:solidFill>
                <a:effectLst/>
                <a:uLnTx/>
                <a:uFillTx/>
                <a:latin typeface="等线"/>
                <a:ea typeface="宋体" pitchFamily="2" charset="-122"/>
                <a:cs typeface="+mn-cs"/>
              </a:rPr>
            </a:fld>
            <a:endParaRPr kumimoji="0" lang="zh-CN" altLang="en-US" sz="1200" b="0" i="0" u="none" strike="noStrike" kern="1200" cap="none" spc="0" normalizeH="0" baseline="0" noProof="0" smtClean="0">
              <a:ln>
                <a:noFill/>
              </a:ln>
              <a:solidFill>
                <a:schemeClr val="tx1"/>
              </a:solidFill>
              <a:effectLst/>
              <a:uLnTx/>
              <a:uFillTx/>
              <a:latin typeface="等线"/>
              <a:ea typeface="宋体" pitchFamily="2" charset="-122"/>
              <a:cs typeface="+mn-cs"/>
            </a:endParaRPr>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marL="0" marR="0" lvl="0" indent="0" algn="l" defTabSz="914400" rtl="0" eaLnBrk="1" fontAlgn="base" latinLnBrk="0" hangingPunct="1">
              <a:lnSpc>
                <a:spcPct val="100000"/>
              </a:lnSpc>
              <a:spcBef>
                <a:spcPct val="3000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等线"/>
            </a:endParaRPr>
          </a:p>
        </p:txBody>
      </p:sp>
      <p:sp>
        <p:nvSpPr>
          <p:cNvPr id="5" name="备注占位符 4"/>
          <p:cNvSpPr>
            <a:spLocks noGrp="1"/>
          </p:cNvSpPr>
          <p:nvPr>
            <p:ph type="body" sz="quarter" idx="3"/>
          </p:nvPr>
        </p:nvSpPr>
        <p:spPr>
          <a:xfrm>
            <a:off x="685800" y="4400550"/>
            <a:ext cx="5486400" cy="3600450"/>
          </a:xfrm>
          <a:prstGeom prst="rect">
            <a:avLst/>
          </a:prstGeom>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等线"/>
              </a:rPr>
              <a:t>编辑母版文本样式</a:t>
            </a:r>
            <a:endParaRPr kumimoji="0" lang="zh-CN" altLang="en-US" sz="1200" b="0" i="0" u="none" strike="noStrike" kern="1200" cap="none" spc="0" normalizeH="0" baseline="0" noProof="0" smtClean="0">
              <a:ln>
                <a:noFill/>
              </a:ln>
              <a:solidFill>
                <a:schemeClr val="tx1"/>
              </a:solidFill>
              <a:effectLst/>
              <a:uLnTx/>
              <a:uFillTx/>
              <a:latin typeface="+mn-lt"/>
              <a:ea typeface="+mn-ea"/>
              <a:cs typeface="等线"/>
            </a:endParaRPr>
          </a:p>
          <a:p>
            <a:pPr marL="457200" marR="0" lvl="1" indent="0" algn="l" defTabSz="914400" rtl="0" eaLnBrk="1" fontAlgn="base" latinLnBrk="0" hangingPunct="1">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等线"/>
              </a:rPr>
              <a:t>第二级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等线"/>
            </a:endParaRPr>
          </a:p>
          <a:p>
            <a:pPr marL="914400" marR="0" lvl="2" indent="0" algn="l" defTabSz="914400" rtl="0" eaLnBrk="1" fontAlgn="base" latinLnBrk="0" hangingPunct="1">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等线"/>
              </a:rPr>
              <a:t>第三级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等线"/>
            </a:endParaRPr>
          </a:p>
          <a:p>
            <a:pPr marL="1371600" marR="0" lvl="3" indent="0" algn="l" defTabSz="914400" rtl="0" eaLnBrk="1" fontAlgn="base" latinLnBrk="0" hangingPunct="1">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等线"/>
              </a:rPr>
              <a:t>第四级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等线"/>
            </a:endParaRPr>
          </a:p>
          <a:p>
            <a:pPr marL="1828800" marR="0" lvl="4" indent="0" algn="l" defTabSz="914400" rtl="0" eaLnBrk="1" fontAlgn="base" latinLnBrk="0" hangingPunct="1">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等线"/>
              </a:rPr>
              <a:t>第五级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等线"/>
            </a:endParaRPr>
          </a:p>
        </p:txBody>
      </p:sp>
      <p:sp>
        <p:nvSpPr>
          <p:cNvPr id="6" name="页脚占位符 5"/>
          <p:cNvSpPr>
            <a:spLocks noGrp="1"/>
          </p:cNvSpPr>
          <p:nvPr>
            <p:ph type="ftr" sz="quarter" idx="4"/>
          </p:nvPr>
        </p:nvSpPr>
        <p:spPr>
          <a:xfrm>
            <a:off x="0" y="8685213"/>
            <a:ext cx="2971800" cy="458788"/>
          </a:xfrm>
          <a:prstGeom prst="rect">
            <a:avLst/>
          </a:prstGeom>
        </p:spPr>
        <p:txBody>
          <a:bodyPr vert="horz" wrap="square" lIns="91440" tIns="45720" rIns="91440" bIns="45720" numCol="1" anchor="b" anchorCtr="0" compatLnSpc="1"/>
          <a:lstStyle>
            <a:lvl1pPr eaLnBrk="1" hangingPunct="1">
              <a:defRPr sz="1200">
                <a:ea typeface="宋体"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smtClean="0">
              <a:ln>
                <a:noFill/>
              </a:ln>
              <a:solidFill>
                <a:schemeClr val="tx1"/>
              </a:solidFill>
              <a:effectLst/>
              <a:uLnTx/>
              <a:uFillTx/>
              <a:latin typeface="等线"/>
              <a:ea typeface="宋体" pitchFamily="2" charset="-122"/>
              <a:cs typeface="+mn-cs"/>
            </a:endParaRPr>
          </a:p>
        </p:txBody>
      </p:sp>
      <p:sp>
        <p:nvSpPr>
          <p:cNvPr id="7" name="灯片编号占位符 6"/>
          <p:cNvSpPr>
            <a:spLocks noGrp="1"/>
          </p:cNvSpPr>
          <p:nvPr>
            <p:ph type="sldNum" sz="quarter" idx="5"/>
          </p:nvPr>
        </p:nvSpPr>
        <p:spPr>
          <a:xfrm>
            <a:off x="3884613" y="8685213"/>
            <a:ext cx="2971800" cy="458788"/>
          </a:xfrm>
          <a:prstGeom prst="rect">
            <a:avLst/>
          </a:prstGeom>
        </p:spPr>
        <p:txBody>
          <a:bodyPr vert="horz" wrap="square" lIns="91440" tIns="45720" rIns="91440" bIns="45720" numCol="1" anchor="b" anchorCtr="0" compatLnSpc="1"/>
          <a:lstStyle>
            <a:lvl1pPr algn="r" eaLnBrk="1" hangingPunct="1">
              <a:defRPr sz="1200">
                <a:ea typeface="宋体" pitchFamily="2" charset="-122"/>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8D55D4B6-92D4-45A4-A0B4-B8EBB5B37BAD}" type="slidenum">
              <a:rPr kumimoji="0" lang="zh-CN" altLang="en-US" sz="1200" b="0" i="0" u="none" strike="noStrike" kern="1200" cap="none" spc="0" normalizeH="0" baseline="0" noProof="0" smtClean="0">
                <a:ln>
                  <a:noFill/>
                </a:ln>
                <a:solidFill>
                  <a:schemeClr val="tx1"/>
                </a:solidFill>
                <a:effectLst/>
                <a:uLnTx/>
                <a:uFillTx/>
                <a:latin typeface="等线"/>
                <a:ea typeface="宋体" pitchFamily="2" charset="-122"/>
                <a:cs typeface="+mn-cs"/>
              </a:rPr>
            </a:fld>
            <a:endParaRPr kumimoji="0" lang="zh-CN" altLang="en-US" sz="1200" b="0" i="0" u="none" strike="noStrike" kern="1200" cap="none" spc="0" normalizeH="0" baseline="0" noProof="0" smtClean="0">
              <a:ln>
                <a:noFill/>
              </a:ln>
              <a:solidFill>
                <a:schemeClr val="tx1"/>
              </a:solidFill>
              <a:effectLst/>
              <a:uLnTx/>
              <a:uFillTx/>
              <a:latin typeface="等线"/>
              <a:ea typeface="宋体" pitchFamily="2" charset="-122"/>
              <a:cs typeface="+mn-cs"/>
            </a:endParaRPr>
          </a:p>
        </p:txBody>
      </p:sp>
    </p:spTree>
  </p:cSld>
  <p:clrMap bg1="lt1" tx1="dk1" bg2="lt2" tx2="dk2" accent1="accent1" accent2="accent2" accent3="accent3" accent4="accent4" accent5="accent5" accent6="accent6" hlink="hlink" folHlink="folHlink"/>
  <p:hf sldNum="0" hdr="0" ftr="0" dt="0"/>
  <p:notesStyle>
    <a:lvl1pPr algn="l" rtl="0" fontAlgn="base">
      <a:spcBef>
        <a:spcPct val="30000"/>
      </a:spcBef>
      <a:spcAft>
        <a:spcPct val="0"/>
      </a:spcAft>
      <a:defRPr sz="1200" kern="1200">
        <a:solidFill>
          <a:schemeClr val="tx1"/>
        </a:solidFill>
        <a:latin typeface="+mn-lt"/>
        <a:ea typeface="+mn-ea"/>
        <a:cs typeface="等线"/>
      </a:defRPr>
    </a:lvl1pPr>
    <a:lvl2pPr marL="457200" algn="l" rtl="0" fontAlgn="base">
      <a:spcBef>
        <a:spcPct val="30000"/>
      </a:spcBef>
      <a:spcAft>
        <a:spcPct val="0"/>
      </a:spcAft>
      <a:defRPr sz="1200" kern="1200">
        <a:solidFill>
          <a:schemeClr val="tx1"/>
        </a:solidFill>
        <a:latin typeface="+mn-lt"/>
        <a:ea typeface="+mn-ea"/>
        <a:cs typeface="等线"/>
      </a:defRPr>
    </a:lvl2pPr>
    <a:lvl3pPr marL="914400" algn="l" rtl="0" fontAlgn="base">
      <a:spcBef>
        <a:spcPct val="30000"/>
      </a:spcBef>
      <a:spcAft>
        <a:spcPct val="0"/>
      </a:spcAft>
      <a:defRPr sz="1200" kern="1200">
        <a:solidFill>
          <a:schemeClr val="tx1"/>
        </a:solidFill>
        <a:latin typeface="+mn-lt"/>
        <a:ea typeface="+mn-ea"/>
        <a:cs typeface="等线"/>
      </a:defRPr>
    </a:lvl3pPr>
    <a:lvl4pPr marL="1371600" algn="l" rtl="0" fontAlgn="base">
      <a:spcBef>
        <a:spcPct val="30000"/>
      </a:spcBef>
      <a:spcAft>
        <a:spcPct val="0"/>
      </a:spcAft>
      <a:defRPr sz="1200" kern="1200">
        <a:solidFill>
          <a:schemeClr val="tx1"/>
        </a:solidFill>
        <a:latin typeface="+mn-lt"/>
        <a:ea typeface="+mn-ea"/>
        <a:cs typeface="等线"/>
      </a:defRPr>
    </a:lvl4pPr>
    <a:lvl5pPr marL="1828800" algn="l" rtl="0" fontAlgn="base">
      <a:spcBef>
        <a:spcPct val="30000"/>
      </a:spcBef>
      <a:spcAft>
        <a:spcPct val="0"/>
      </a:spcAft>
      <a:defRPr sz="1200" kern="1200">
        <a:solidFill>
          <a:schemeClr val="tx1"/>
        </a:solidFill>
        <a:latin typeface="+mn-lt"/>
        <a:ea typeface="+mn-ea"/>
        <a:cs typeface="等线"/>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146" name="幻灯片图像占位符 1"/>
          <p:cNvSpPr>
            <a:spLocks noGrp="1" noRot="1" noChangeAspect="1" noTextEdit="1"/>
          </p:cNvSpPr>
          <p:nvPr>
            <p:ph type="sldImg"/>
          </p:nvPr>
        </p:nvSpPr>
        <p:spPr>
          <a:ln>
            <a:solidFill>
              <a:srgbClr val="000000"/>
            </a:solidFill>
            <a:miter/>
          </a:ln>
        </p:spPr>
      </p:sp>
      <p:sp>
        <p:nvSpPr>
          <p:cNvPr id="6147" name="备注占位符 2"/>
          <p:cNvSpPr>
            <a:spLocks noGrp="1"/>
          </p:cNvSpPr>
          <p:nvPr>
            <p:ph type="body" idx="1"/>
          </p:nvPr>
        </p:nvSpPr>
        <p:spPr>
          <a:noFill/>
          <a:ln>
            <a:noFill/>
          </a:ln>
        </p:spPr>
        <p:txBody>
          <a:bodyPr wrap="square" lIns="91440" tIns="45720" rIns="91440" bIns="45720" anchor="t" anchorCtr="0"/>
          <a:p>
            <a:pPr lvl="0">
              <a:spcBef>
                <a:spcPct val="0"/>
              </a:spcBef>
            </a:pPr>
            <a:endParaRPr lang="zh-CN" altLang="en-US" dirty="0"/>
          </a:p>
        </p:txBody>
      </p:sp>
      <p:sp>
        <p:nvSpPr>
          <p:cNvPr id="6148" name="灯片编号占位符 3"/>
          <p:cNvSpPr txBox="1">
            <a:spLocks noGrp="1"/>
          </p:cNvSpPr>
          <p:nvPr>
            <p:ph type="sldNum" sz="quarter"/>
          </p:nvPr>
        </p:nvSpPr>
        <p:spPr>
          <a:xfrm>
            <a:off x="3884613" y="8685213"/>
            <a:ext cx="2971800" cy="458787"/>
          </a:xfrm>
          <a:prstGeom prst="rect">
            <a:avLst/>
          </a:prstGeom>
          <a:noFill/>
          <a:ln w="9525">
            <a:noFill/>
          </a:ln>
        </p:spPr>
        <p:txBody>
          <a:bodyPr anchor="b" anchorCtr="0"/>
          <a:p>
            <a:pPr lvl="0" algn="r">
              <a:buNone/>
            </a:pPr>
            <a:fld id="{9A0DB2DC-4C9A-4742-B13C-FB6460FD3503}" type="slidenum">
              <a:rPr lang="zh-CN" altLang="en-US" sz="1200" dirty="0"/>
            </a:fld>
            <a:endParaRPr lang="zh-CN" altLang="en-US" sz="1200" dirty="0"/>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tags" Target="../tags/tag6.xml"/><Relationship Id="rId2" Type="http://schemas.openxmlformats.org/officeDocument/2006/relationships/tags" Target="../tags/tag5.xml"/><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tags" Target="../tags/tag7.xml"/><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tags" Target="../tags/tag8.xm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tags" Target="../tags/tag3.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tags" Target="../tags/tag4.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E95B0D95-8C79-4E75-8F22-8B38C8491351}" type="datetimeFigureOut">
              <a:rPr kumimoji="0" lang="zh-CN" altLang="en-US" sz="1200" b="0" i="0" u="none" strike="noStrike" kern="1200" cap="none" spc="0" normalizeH="0" baseline="0" noProof="0" smtClean="0">
                <a:ln>
                  <a:noFill/>
                </a:ln>
                <a:solidFill>
                  <a:srgbClr val="898989"/>
                </a:solidFill>
                <a:effectLst/>
                <a:uLnTx/>
                <a:uFillTx/>
                <a:latin typeface="等线"/>
                <a:ea typeface="宋体" pitchFamily="2" charset="-122"/>
                <a:cs typeface="+mn-cs"/>
              </a:rPr>
            </a:fld>
            <a:endParaRPr kumimoji="0" lang="zh-CN" altLang="en-US" sz="1200" b="0" i="0" u="none" strike="noStrike" kern="1200" cap="none" spc="0" normalizeH="0" baseline="0" noProof="0" smtClean="0">
              <a:ln>
                <a:noFill/>
              </a:ln>
              <a:solidFill>
                <a:srgbClr val="898989"/>
              </a:solidFill>
              <a:effectLst/>
              <a:uLnTx/>
              <a:uFillTx/>
              <a:latin typeface="等线"/>
              <a:ea typeface="宋体"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smtClean="0">
              <a:ln>
                <a:noFill/>
              </a:ln>
              <a:solidFill>
                <a:srgbClr val="898989"/>
              </a:solidFill>
              <a:effectLst/>
              <a:uLnTx/>
              <a:uFillTx/>
              <a:latin typeface="等线"/>
              <a:ea typeface="宋体"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Tx/>
              <a:buNone/>
              <a:defRPr/>
            </a:pPr>
            <a:fld id="{45062CB8-6F85-4960-BE03-D128F60EDBE9}" type="slidenum">
              <a:rPr kumimoji="0" lang="zh-CN" altLang="en-US" sz="1200" b="0" i="0" u="none" strike="noStrike" kern="1200" cap="none" spc="0" normalizeH="0" baseline="0" noProof="0" smtClean="0">
                <a:ln>
                  <a:noFill/>
                </a:ln>
                <a:solidFill>
                  <a:srgbClr val="898989"/>
                </a:solidFill>
                <a:effectLst/>
                <a:uLnTx/>
                <a:uFillTx/>
                <a:latin typeface="等线"/>
                <a:ea typeface="宋体" pitchFamily="2" charset="-122"/>
                <a:cs typeface="+mn-cs"/>
              </a:rPr>
            </a:fld>
            <a:endParaRPr kumimoji="0" lang="zh-CN" altLang="en-US" sz="1200" b="0" i="0" u="none" strike="noStrike" kern="1200" cap="none" spc="0" normalizeH="0" baseline="0" noProof="0" smtClean="0">
              <a:ln>
                <a:noFill/>
              </a:ln>
              <a:solidFill>
                <a:srgbClr val="898989"/>
              </a:solidFill>
              <a:effectLst/>
              <a:uLnTx/>
              <a:uFillTx/>
              <a:latin typeface="等线"/>
              <a:ea typeface="宋体" pitchFamily="2" charset="-122"/>
              <a:cs typeface="+mn-cs"/>
            </a:endParaRPr>
          </a:p>
        </p:txBody>
      </p:sp>
      <p:sp>
        <p:nvSpPr>
          <p:cNvPr id="7" name="圆角矩形 6"/>
          <p:cNvSpPr/>
          <p:nvPr userDrawn="1">
            <p:custDataLst>
              <p:tags r:id="rId2"/>
            </p:custDataLst>
          </p:nvPr>
        </p:nvSpPr>
        <p:spPr>
          <a:xfrm>
            <a:off x="546735" y="4123690"/>
            <a:ext cx="11016615" cy="168275"/>
          </a:xfrm>
          <a:prstGeom prst="round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pPr>
            <a:endParaRPr lang="zh-CN" altLang="en-US" sz="1800">
              <a:solidFill>
                <a:schemeClr val="lt1"/>
              </a:solidFill>
            </a:endParaRPr>
          </a:p>
        </p:txBody>
      </p:sp>
      <p:cxnSp>
        <p:nvCxnSpPr>
          <p:cNvPr id="9" name="直接连接符 8"/>
          <p:cNvCxnSpPr/>
          <p:nvPr userDrawn="1">
            <p:custDataLst>
              <p:tags r:id="rId3"/>
            </p:custDataLst>
          </p:nvPr>
        </p:nvCxnSpPr>
        <p:spPr>
          <a:xfrm>
            <a:off x="2350559" y="4004733"/>
            <a:ext cx="7490883"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E95B0D95-8C79-4E75-8F22-8B38C8491351}" type="datetimeFigureOut">
              <a:rPr kumimoji="0" lang="zh-CN" altLang="en-US" sz="1200" b="0" i="0" u="none" strike="noStrike" kern="1200" cap="none" spc="0" normalizeH="0" baseline="0" noProof="0" smtClean="0">
                <a:ln>
                  <a:noFill/>
                </a:ln>
                <a:solidFill>
                  <a:srgbClr val="898989"/>
                </a:solidFill>
                <a:effectLst/>
                <a:uLnTx/>
                <a:uFillTx/>
                <a:latin typeface="等线"/>
                <a:ea typeface="宋体" pitchFamily="2" charset="-122"/>
                <a:cs typeface="+mn-cs"/>
              </a:rPr>
            </a:fld>
            <a:endParaRPr kumimoji="0" lang="zh-CN" altLang="en-US" sz="1200" b="0" i="0" u="none" strike="noStrike" kern="1200" cap="none" spc="0" normalizeH="0" baseline="0" noProof="0" smtClean="0">
              <a:ln>
                <a:noFill/>
              </a:ln>
              <a:solidFill>
                <a:srgbClr val="898989"/>
              </a:solidFill>
              <a:effectLst/>
              <a:uLnTx/>
              <a:uFillTx/>
              <a:latin typeface="等线"/>
              <a:ea typeface="宋体"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smtClean="0">
              <a:ln>
                <a:noFill/>
              </a:ln>
              <a:solidFill>
                <a:srgbClr val="898989"/>
              </a:solidFill>
              <a:effectLst/>
              <a:uLnTx/>
              <a:uFillTx/>
              <a:latin typeface="等线"/>
              <a:ea typeface="宋体"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Tx/>
              <a:buNone/>
              <a:defRPr/>
            </a:pPr>
            <a:fld id="{45062CB8-6F85-4960-BE03-D128F60EDBE9}" type="slidenum">
              <a:rPr kumimoji="0" lang="zh-CN" altLang="en-US" sz="1200" b="0" i="0" u="none" strike="noStrike" kern="1200" cap="none" spc="0" normalizeH="0" baseline="0" noProof="0" smtClean="0">
                <a:ln>
                  <a:noFill/>
                </a:ln>
                <a:solidFill>
                  <a:srgbClr val="898989"/>
                </a:solidFill>
                <a:effectLst/>
                <a:uLnTx/>
                <a:uFillTx/>
                <a:latin typeface="等线"/>
                <a:ea typeface="宋体" pitchFamily="2" charset="-122"/>
                <a:cs typeface="+mn-cs"/>
              </a:rPr>
            </a:fld>
            <a:endParaRPr kumimoji="0" lang="zh-CN" altLang="en-US" sz="1200" b="0" i="0" u="none" strike="noStrike" kern="1200" cap="none" spc="0" normalizeH="0" baseline="0" noProof="0" smtClean="0">
              <a:ln>
                <a:noFill/>
              </a:ln>
              <a:solidFill>
                <a:srgbClr val="898989"/>
              </a:solidFill>
              <a:effectLst/>
              <a:uLnTx/>
              <a:uFillTx/>
              <a:latin typeface="等线"/>
              <a:ea typeface="宋体" pitchFamily="2" charset="-122"/>
              <a:cs typeface="+mn-cs"/>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E95B0D95-8C79-4E75-8F22-8B38C8491351}" type="datetimeFigureOut">
              <a:rPr kumimoji="0" lang="zh-CN" altLang="en-US" sz="1200" b="0" i="0" u="none" strike="noStrike" kern="1200" cap="none" spc="0" normalizeH="0" baseline="0" noProof="0" smtClean="0">
                <a:ln>
                  <a:noFill/>
                </a:ln>
                <a:solidFill>
                  <a:srgbClr val="898989"/>
                </a:solidFill>
                <a:effectLst/>
                <a:uLnTx/>
                <a:uFillTx/>
                <a:latin typeface="等线"/>
                <a:ea typeface="宋体" pitchFamily="2" charset="-122"/>
                <a:cs typeface="+mn-cs"/>
              </a:rPr>
            </a:fld>
            <a:endParaRPr kumimoji="0" lang="zh-CN" altLang="en-US" sz="1200" b="0" i="0" u="none" strike="noStrike" kern="1200" cap="none" spc="0" normalizeH="0" baseline="0" noProof="0" smtClean="0">
              <a:ln>
                <a:noFill/>
              </a:ln>
              <a:solidFill>
                <a:srgbClr val="898989"/>
              </a:solidFill>
              <a:effectLst/>
              <a:uLnTx/>
              <a:uFillTx/>
              <a:latin typeface="等线"/>
              <a:ea typeface="宋体"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smtClean="0">
              <a:ln>
                <a:noFill/>
              </a:ln>
              <a:solidFill>
                <a:srgbClr val="898989"/>
              </a:solidFill>
              <a:effectLst/>
              <a:uLnTx/>
              <a:uFillTx/>
              <a:latin typeface="等线"/>
              <a:ea typeface="宋体"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Tx/>
              <a:buNone/>
              <a:defRPr/>
            </a:pPr>
            <a:fld id="{45062CB8-6F85-4960-BE03-D128F60EDBE9}" type="slidenum">
              <a:rPr kumimoji="0" lang="zh-CN" altLang="en-US" sz="1200" b="0" i="0" u="none" strike="noStrike" kern="1200" cap="none" spc="0" normalizeH="0" baseline="0" noProof="0" smtClean="0">
                <a:ln>
                  <a:noFill/>
                </a:ln>
                <a:solidFill>
                  <a:srgbClr val="898989"/>
                </a:solidFill>
                <a:effectLst/>
                <a:uLnTx/>
                <a:uFillTx/>
                <a:latin typeface="等线"/>
                <a:ea typeface="宋体" pitchFamily="2" charset="-122"/>
                <a:cs typeface="+mn-cs"/>
              </a:rPr>
            </a:fld>
            <a:endParaRPr kumimoji="0" lang="zh-CN" altLang="en-US" sz="1200" b="0" i="0" u="none" strike="noStrike" kern="1200" cap="none" spc="0" normalizeH="0" baseline="0" noProof="0" smtClean="0">
              <a:ln>
                <a:noFill/>
              </a:ln>
              <a:solidFill>
                <a:srgbClr val="898989"/>
              </a:solidFill>
              <a:effectLst/>
              <a:uLnTx/>
              <a:uFillTx/>
              <a:latin typeface="等线"/>
              <a:ea typeface="宋体" pitchFamily="2" charset="-122"/>
              <a:cs typeface="+mn-cs"/>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E95B0D95-8C79-4E75-8F22-8B38C8491351}" type="datetimeFigureOut">
              <a:rPr kumimoji="0" lang="zh-CN" altLang="en-US" sz="1200" b="0" i="0" u="none" strike="noStrike" kern="1200" cap="none" spc="0" normalizeH="0" baseline="0" noProof="0" smtClean="0">
                <a:ln>
                  <a:noFill/>
                </a:ln>
                <a:solidFill>
                  <a:srgbClr val="898989"/>
                </a:solidFill>
                <a:effectLst/>
                <a:uLnTx/>
                <a:uFillTx/>
                <a:latin typeface="等线"/>
                <a:ea typeface="宋体" pitchFamily="2" charset="-122"/>
                <a:cs typeface="+mn-cs"/>
              </a:rPr>
            </a:fld>
            <a:endParaRPr kumimoji="0" lang="zh-CN" altLang="en-US" sz="1200" b="0" i="0" u="none" strike="noStrike" kern="1200" cap="none" spc="0" normalizeH="0" baseline="0" noProof="0" smtClean="0">
              <a:ln>
                <a:noFill/>
              </a:ln>
              <a:solidFill>
                <a:srgbClr val="898989"/>
              </a:solidFill>
              <a:effectLst/>
              <a:uLnTx/>
              <a:uFillTx/>
              <a:latin typeface="等线"/>
              <a:ea typeface="宋体"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smtClean="0">
              <a:ln>
                <a:noFill/>
              </a:ln>
              <a:solidFill>
                <a:srgbClr val="898989"/>
              </a:solidFill>
              <a:effectLst/>
              <a:uLnTx/>
              <a:uFillTx/>
              <a:latin typeface="等线"/>
              <a:ea typeface="宋体"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Tx/>
              <a:buNone/>
              <a:defRPr/>
            </a:pPr>
            <a:fld id="{45062CB8-6F85-4960-BE03-D128F60EDBE9}" type="slidenum">
              <a:rPr kumimoji="0" lang="zh-CN" altLang="en-US" sz="1200" b="0" i="0" u="none" strike="noStrike" kern="1200" cap="none" spc="0" normalizeH="0" baseline="0" noProof="0" smtClean="0">
                <a:ln>
                  <a:noFill/>
                </a:ln>
                <a:solidFill>
                  <a:srgbClr val="898989"/>
                </a:solidFill>
                <a:effectLst/>
                <a:uLnTx/>
                <a:uFillTx/>
                <a:latin typeface="等线"/>
                <a:ea typeface="宋体" pitchFamily="2" charset="-122"/>
                <a:cs typeface="+mn-cs"/>
              </a:rPr>
            </a:fld>
            <a:endParaRPr kumimoji="0" lang="zh-CN" altLang="en-US" sz="1200" b="0" i="0" u="none" strike="noStrike" kern="1200" cap="none" spc="0" normalizeH="0" baseline="0" noProof="0" smtClean="0">
              <a:ln>
                <a:noFill/>
              </a:ln>
              <a:solidFill>
                <a:srgbClr val="898989"/>
              </a:solidFill>
              <a:effectLst/>
              <a:uLnTx/>
              <a:uFillTx/>
              <a:latin typeface="等线"/>
              <a:ea typeface="宋体" pitchFamily="2" charset="-122"/>
              <a:cs typeface="+mn-cs"/>
            </a:endParaRPr>
          </a:p>
        </p:txBody>
      </p:sp>
      <p:sp>
        <p:nvSpPr>
          <p:cNvPr id="7" name="圆角矩形 6"/>
          <p:cNvSpPr/>
          <p:nvPr userDrawn="1">
            <p:custDataLst>
              <p:tags r:id="rId2"/>
            </p:custDataLst>
          </p:nvPr>
        </p:nvSpPr>
        <p:spPr>
          <a:xfrm>
            <a:off x="546735" y="4123690"/>
            <a:ext cx="11016615" cy="168275"/>
          </a:xfrm>
          <a:prstGeom prst="round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pPr>
            <a:endParaRPr lang="zh-CN" altLang="en-US" sz="1800">
              <a:solidFill>
                <a:schemeClr val="lt1"/>
              </a:solidFill>
            </a:endParaRPr>
          </a:p>
        </p:txBody>
      </p:sp>
      <p:cxnSp>
        <p:nvCxnSpPr>
          <p:cNvPr id="9" name="直接连接符 8"/>
          <p:cNvCxnSpPr/>
          <p:nvPr userDrawn="1">
            <p:custDataLst>
              <p:tags r:id="rId3"/>
            </p:custDataLst>
          </p:nvPr>
        </p:nvCxnSpPr>
        <p:spPr>
          <a:xfrm>
            <a:off x="2350559" y="4004733"/>
            <a:ext cx="7490883"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E95B0D95-8C79-4E75-8F22-8B38C8491351}" type="datetimeFigureOut">
              <a:rPr kumimoji="0" lang="zh-CN" altLang="en-US" sz="1200" b="0" i="0" u="none" strike="noStrike" kern="1200" cap="none" spc="0" normalizeH="0" baseline="0" noProof="0" smtClean="0">
                <a:ln>
                  <a:noFill/>
                </a:ln>
                <a:solidFill>
                  <a:srgbClr val="898989"/>
                </a:solidFill>
                <a:effectLst/>
                <a:uLnTx/>
                <a:uFillTx/>
                <a:latin typeface="等线"/>
                <a:ea typeface="宋体" pitchFamily="2" charset="-122"/>
                <a:cs typeface="+mn-cs"/>
              </a:rPr>
            </a:fld>
            <a:endParaRPr kumimoji="0" lang="zh-CN" altLang="en-US" sz="1200" b="0" i="0" u="none" strike="noStrike" kern="1200" cap="none" spc="0" normalizeH="0" baseline="0" noProof="0" smtClean="0">
              <a:ln>
                <a:noFill/>
              </a:ln>
              <a:solidFill>
                <a:srgbClr val="898989"/>
              </a:solidFill>
              <a:effectLst/>
              <a:uLnTx/>
              <a:uFillTx/>
              <a:latin typeface="等线"/>
              <a:ea typeface="宋体"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smtClean="0">
              <a:ln>
                <a:noFill/>
              </a:ln>
              <a:solidFill>
                <a:srgbClr val="898989"/>
              </a:solidFill>
              <a:effectLst/>
              <a:uLnTx/>
              <a:uFillTx/>
              <a:latin typeface="等线"/>
              <a:ea typeface="宋体"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Tx/>
              <a:buNone/>
              <a:defRPr/>
            </a:pPr>
            <a:fld id="{45062CB8-6F85-4960-BE03-D128F60EDBE9}" type="slidenum">
              <a:rPr kumimoji="0" lang="zh-CN" altLang="en-US" sz="1200" b="0" i="0" u="none" strike="noStrike" kern="1200" cap="none" spc="0" normalizeH="0" baseline="0" noProof="0" smtClean="0">
                <a:ln>
                  <a:noFill/>
                </a:ln>
                <a:solidFill>
                  <a:srgbClr val="898989"/>
                </a:solidFill>
                <a:effectLst/>
                <a:uLnTx/>
                <a:uFillTx/>
                <a:latin typeface="等线"/>
                <a:ea typeface="宋体" pitchFamily="2" charset="-122"/>
                <a:cs typeface="+mn-cs"/>
              </a:rPr>
            </a:fld>
            <a:endParaRPr kumimoji="0" lang="zh-CN" altLang="en-US" sz="1200" b="0" i="0" u="none" strike="noStrike" kern="1200" cap="none" spc="0" normalizeH="0" baseline="0" noProof="0" smtClean="0">
              <a:ln>
                <a:noFill/>
              </a:ln>
              <a:solidFill>
                <a:srgbClr val="898989"/>
              </a:solidFill>
              <a:effectLst/>
              <a:uLnTx/>
              <a:uFillTx/>
              <a:latin typeface="等线"/>
              <a:ea typeface="宋体" pitchFamily="2" charset="-122"/>
              <a:cs typeface="+mn-cs"/>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E95B0D95-8C79-4E75-8F22-8B38C8491351}" type="datetimeFigureOut">
              <a:rPr kumimoji="0" lang="zh-CN" altLang="en-US" sz="1200" b="0" i="0" u="none" strike="noStrike" kern="1200" cap="none" spc="0" normalizeH="0" baseline="0" noProof="0" smtClean="0">
                <a:ln>
                  <a:noFill/>
                </a:ln>
                <a:solidFill>
                  <a:srgbClr val="898989"/>
                </a:solidFill>
                <a:effectLst/>
                <a:uLnTx/>
                <a:uFillTx/>
                <a:latin typeface="等线"/>
                <a:ea typeface="宋体" pitchFamily="2" charset="-122"/>
                <a:cs typeface="+mn-cs"/>
              </a:rPr>
            </a:fld>
            <a:endParaRPr kumimoji="0" lang="zh-CN" altLang="en-US" sz="1200" b="0" i="0" u="none" strike="noStrike" kern="1200" cap="none" spc="0" normalizeH="0" baseline="0" noProof="0" smtClean="0">
              <a:ln>
                <a:noFill/>
              </a:ln>
              <a:solidFill>
                <a:srgbClr val="898989"/>
              </a:solidFill>
              <a:effectLst/>
              <a:uLnTx/>
              <a:uFillTx/>
              <a:latin typeface="等线"/>
              <a:ea typeface="宋体"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smtClean="0">
              <a:ln>
                <a:noFill/>
              </a:ln>
              <a:solidFill>
                <a:srgbClr val="898989"/>
              </a:solidFill>
              <a:effectLst/>
              <a:uLnTx/>
              <a:uFillTx/>
              <a:latin typeface="等线"/>
              <a:ea typeface="宋体"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Tx/>
              <a:buNone/>
              <a:defRPr/>
            </a:pPr>
            <a:fld id="{45062CB8-6F85-4960-BE03-D128F60EDBE9}" type="slidenum">
              <a:rPr kumimoji="0" lang="zh-CN" altLang="en-US" sz="1200" b="0" i="0" u="none" strike="noStrike" kern="1200" cap="none" spc="0" normalizeH="0" baseline="0" noProof="0" smtClean="0">
                <a:ln>
                  <a:noFill/>
                </a:ln>
                <a:solidFill>
                  <a:srgbClr val="898989"/>
                </a:solidFill>
                <a:effectLst/>
                <a:uLnTx/>
                <a:uFillTx/>
                <a:latin typeface="等线"/>
                <a:ea typeface="宋体" pitchFamily="2" charset="-122"/>
                <a:cs typeface="+mn-cs"/>
              </a:rPr>
            </a:fld>
            <a:endParaRPr kumimoji="0" lang="zh-CN" altLang="en-US" sz="1200" b="0" i="0" u="none" strike="noStrike" kern="1200" cap="none" spc="0" normalizeH="0" baseline="0" noProof="0" smtClean="0">
              <a:ln>
                <a:noFill/>
              </a:ln>
              <a:solidFill>
                <a:srgbClr val="898989"/>
              </a:solidFill>
              <a:effectLst/>
              <a:uLnTx/>
              <a:uFillTx/>
              <a:latin typeface="等线"/>
              <a:ea typeface="宋体" pitchFamily="2" charset="-122"/>
              <a:cs typeface="+mn-cs"/>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E95B0D95-8C79-4E75-8F22-8B38C8491351}" type="datetimeFigureOut">
              <a:rPr kumimoji="0" lang="zh-CN" altLang="en-US" sz="1200" b="0" i="0" u="none" strike="noStrike" kern="1200" cap="none" spc="0" normalizeH="0" baseline="0" noProof="0" smtClean="0">
                <a:ln>
                  <a:noFill/>
                </a:ln>
                <a:solidFill>
                  <a:srgbClr val="898989"/>
                </a:solidFill>
                <a:effectLst/>
                <a:uLnTx/>
                <a:uFillTx/>
                <a:latin typeface="等线"/>
                <a:ea typeface="宋体" pitchFamily="2" charset="-122"/>
                <a:cs typeface="+mn-cs"/>
              </a:rPr>
            </a:fld>
            <a:endParaRPr kumimoji="0" lang="zh-CN" altLang="en-US" sz="1200" b="0" i="0" u="none" strike="noStrike" kern="1200" cap="none" spc="0" normalizeH="0" baseline="0" noProof="0" smtClean="0">
              <a:ln>
                <a:noFill/>
              </a:ln>
              <a:solidFill>
                <a:srgbClr val="898989"/>
              </a:solidFill>
              <a:effectLst/>
              <a:uLnTx/>
              <a:uFillTx/>
              <a:latin typeface="等线"/>
              <a:ea typeface="宋体"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smtClean="0">
              <a:ln>
                <a:noFill/>
              </a:ln>
              <a:solidFill>
                <a:srgbClr val="898989"/>
              </a:solidFill>
              <a:effectLst/>
              <a:uLnTx/>
              <a:uFillTx/>
              <a:latin typeface="等线"/>
              <a:ea typeface="宋体" pitchFamily="2" charset="-122"/>
              <a:cs typeface="+mn-cs"/>
            </a:endParaRPr>
          </a:p>
        </p:txBody>
      </p:sp>
      <p:sp>
        <p:nvSpPr>
          <p:cNvPr id="7" name="灯片编号占位符 6"/>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Tx/>
              <a:buNone/>
              <a:defRPr/>
            </a:pPr>
            <a:fld id="{45062CB8-6F85-4960-BE03-D128F60EDBE9}" type="slidenum">
              <a:rPr kumimoji="0" lang="zh-CN" altLang="en-US" sz="1200" b="0" i="0" u="none" strike="noStrike" kern="1200" cap="none" spc="0" normalizeH="0" baseline="0" noProof="0" smtClean="0">
                <a:ln>
                  <a:noFill/>
                </a:ln>
                <a:solidFill>
                  <a:srgbClr val="898989"/>
                </a:solidFill>
                <a:effectLst/>
                <a:uLnTx/>
                <a:uFillTx/>
                <a:latin typeface="等线"/>
                <a:ea typeface="宋体" pitchFamily="2" charset="-122"/>
                <a:cs typeface="+mn-cs"/>
              </a:rPr>
            </a:fld>
            <a:endParaRPr kumimoji="0" lang="zh-CN" altLang="en-US" sz="1200" b="0" i="0" u="none" strike="noStrike" kern="1200" cap="none" spc="0" normalizeH="0" baseline="0" noProof="0" smtClean="0">
              <a:ln>
                <a:noFill/>
              </a:ln>
              <a:solidFill>
                <a:srgbClr val="898989"/>
              </a:solidFill>
              <a:effectLst/>
              <a:uLnTx/>
              <a:uFillTx/>
              <a:latin typeface="等线"/>
              <a:ea typeface="宋体" pitchFamily="2" charset="-122"/>
              <a:cs typeface="+mn-cs"/>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E95B0D95-8C79-4E75-8F22-8B38C8491351}" type="datetimeFigureOut">
              <a:rPr kumimoji="0" lang="zh-CN" altLang="en-US" sz="1200" b="0" i="0" u="none" strike="noStrike" kern="1200" cap="none" spc="0" normalizeH="0" baseline="0" noProof="0" smtClean="0">
                <a:ln>
                  <a:noFill/>
                </a:ln>
                <a:solidFill>
                  <a:srgbClr val="898989"/>
                </a:solidFill>
                <a:effectLst/>
                <a:uLnTx/>
                <a:uFillTx/>
                <a:latin typeface="等线"/>
                <a:ea typeface="宋体" pitchFamily="2" charset="-122"/>
                <a:cs typeface="+mn-cs"/>
              </a:rPr>
            </a:fld>
            <a:endParaRPr kumimoji="0" lang="zh-CN" altLang="en-US" sz="1200" b="0" i="0" u="none" strike="noStrike" kern="1200" cap="none" spc="0" normalizeH="0" baseline="0" noProof="0" smtClean="0">
              <a:ln>
                <a:noFill/>
              </a:ln>
              <a:solidFill>
                <a:srgbClr val="898989"/>
              </a:solidFill>
              <a:effectLst/>
              <a:uLnTx/>
              <a:uFillTx/>
              <a:latin typeface="等线"/>
              <a:ea typeface="宋体"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smtClean="0">
              <a:ln>
                <a:noFill/>
              </a:ln>
              <a:solidFill>
                <a:srgbClr val="898989"/>
              </a:solidFill>
              <a:effectLst/>
              <a:uLnTx/>
              <a:uFillTx/>
              <a:latin typeface="等线"/>
              <a:ea typeface="宋体" pitchFamily="2" charset="-122"/>
              <a:cs typeface="+mn-cs"/>
            </a:endParaRPr>
          </a:p>
        </p:txBody>
      </p:sp>
      <p:sp>
        <p:nvSpPr>
          <p:cNvPr id="9" name="灯片编号占位符 8"/>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Tx/>
              <a:buNone/>
              <a:defRPr/>
            </a:pPr>
            <a:fld id="{45062CB8-6F85-4960-BE03-D128F60EDBE9}" type="slidenum">
              <a:rPr kumimoji="0" lang="zh-CN" altLang="en-US" sz="1200" b="0" i="0" u="none" strike="noStrike" kern="1200" cap="none" spc="0" normalizeH="0" baseline="0" noProof="0" smtClean="0">
                <a:ln>
                  <a:noFill/>
                </a:ln>
                <a:solidFill>
                  <a:srgbClr val="898989"/>
                </a:solidFill>
                <a:effectLst/>
                <a:uLnTx/>
                <a:uFillTx/>
                <a:latin typeface="等线"/>
                <a:ea typeface="宋体" pitchFamily="2" charset="-122"/>
                <a:cs typeface="+mn-cs"/>
              </a:rPr>
            </a:fld>
            <a:endParaRPr kumimoji="0" lang="zh-CN" altLang="en-US" sz="1200" b="0" i="0" u="none" strike="noStrike" kern="1200" cap="none" spc="0" normalizeH="0" baseline="0" noProof="0" smtClean="0">
              <a:ln>
                <a:noFill/>
              </a:ln>
              <a:solidFill>
                <a:srgbClr val="898989"/>
              </a:solidFill>
              <a:effectLst/>
              <a:uLnTx/>
              <a:uFillTx/>
              <a:latin typeface="等线"/>
              <a:ea typeface="宋体" pitchFamily="2" charset="-122"/>
              <a:cs typeface="+mn-cs"/>
            </a:endParaRPr>
          </a:p>
        </p:txBody>
      </p:sp>
      <p:sp>
        <p:nvSpPr>
          <p:cNvPr id="10" name="圆角矩形 9"/>
          <p:cNvSpPr/>
          <p:nvPr userDrawn="1">
            <p:custDataLst>
              <p:tags r:id="rId2"/>
            </p:custDataLst>
          </p:nvPr>
        </p:nvSpPr>
        <p:spPr>
          <a:xfrm>
            <a:off x="-845819" y="2424430"/>
            <a:ext cx="4305300" cy="1583267"/>
          </a:xfrm>
          <a:prstGeom prst="round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p>
            <a:pPr algn="ctr" eaLnBrk="1" fontAlgn="auto" hangingPunct="1">
              <a:spcBef>
                <a:spcPts val="0"/>
              </a:spcBef>
              <a:spcAft>
                <a:spcPts val="0"/>
              </a:spcAft>
            </a:pPr>
            <a:endParaRPr lang="zh-CN" altLang="en-US" sz="1800"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bg>
      <p:bgPr>
        <a:pattFill prst="ltUpDiag">
          <a:fgClr>
            <a:schemeClr val="bg2">
              <a:lumMod val="75000"/>
            </a:schemeClr>
          </a:fgClr>
          <a:bgClr>
            <a:schemeClr val="bg1"/>
          </a:bgClr>
        </a:patt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E95B0D95-8C79-4E75-8F22-8B38C8491351}" type="datetimeFigureOut">
              <a:rPr kumimoji="0" lang="zh-CN" altLang="en-US" sz="1200" b="0" i="0" u="none" strike="noStrike" kern="1200" cap="none" spc="0" normalizeH="0" baseline="0" noProof="0" smtClean="0">
                <a:ln>
                  <a:noFill/>
                </a:ln>
                <a:solidFill>
                  <a:srgbClr val="898989"/>
                </a:solidFill>
                <a:effectLst/>
                <a:uLnTx/>
                <a:uFillTx/>
                <a:latin typeface="等线"/>
                <a:ea typeface="宋体" pitchFamily="2" charset="-122"/>
                <a:cs typeface="+mn-cs"/>
              </a:rPr>
            </a:fld>
            <a:endParaRPr kumimoji="0" lang="zh-CN" altLang="en-US" sz="1200" b="0" i="0" u="none" strike="noStrike" kern="1200" cap="none" spc="0" normalizeH="0" baseline="0" noProof="0" smtClean="0">
              <a:ln>
                <a:noFill/>
              </a:ln>
              <a:solidFill>
                <a:srgbClr val="898989"/>
              </a:solidFill>
              <a:effectLst/>
              <a:uLnTx/>
              <a:uFillTx/>
              <a:latin typeface="等线"/>
              <a:ea typeface="宋体"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smtClean="0">
              <a:ln>
                <a:noFill/>
              </a:ln>
              <a:solidFill>
                <a:srgbClr val="898989"/>
              </a:solidFill>
              <a:effectLst/>
              <a:uLnTx/>
              <a:uFillTx/>
              <a:latin typeface="等线"/>
              <a:ea typeface="宋体" pitchFamily="2" charset="-122"/>
              <a:cs typeface="+mn-cs"/>
            </a:endParaRPr>
          </a:p>
        </p:txBody>
      </p:sp>
      <p:sp>
        <p:nvSpPr>
          <p:cNvPr id="5" name="灯片编号占位符 4"/>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Tx/>
              <a:buNone/>
              <a:defRPr/>
            </a:pPr>
            <a:fld id="{45062CB8-6F85-4960-BE03-D128F60EDBE9}" type="slidenum">
              <a:rPr kumimoji="0" lang="zh-CN" altLang="en-US" sz="1200" b="0" i="0" u="none" strike="noStrike" kern="1200" cap="none" spc="0" normalizeH="0" baseline="0" noProof="0" smtClean="0">
                <a:ln>
                  <a:noFill/>
                </a:ln>
                <a:solidFill>
                  <a:srgbClr val="898989"/>
                </a:solidFill>
                <a:effectLst/>
                <a:uLnTx/>
                <a:uFillTx/>
                <a:latin typeface="等线"/>
                <a:ea typeface="宋体" pitchFamily="2" charset="-122"/>
                <a:cs typeface="+mn-cs"/>
              </a:rPr>
            </a:fld>
            <a:endParaRPr kumimoji="0" lang="zh-CN" altLang="en-US" sz="1200" b="0" i="0" u="none" strike="noStrike" kern="1200" cap="none" spc="0" normalizeH="0" baseline="0" noProof="0" smtClean="0">
              <a:ln>
                <a:noFill/>
              </a:ln>
              <a:solidFill>
                <a:srgbClr val="898989"/>
              </a:solidFill>
              <a:effectLst/>
              <a:uLnTx/>
              <a:uFillTx/>
              <a:latin typeface="等线"/>
              <a:ea typeface="宋体" pitchFamily="2" charset="-122"/>
              <a:cs typeface="+mn-cs"/>
            </a:endParaRPr>
          </a:p>
        </p:txBody>
      </p:sp>
      <p:sp>
        <p:nvSpPr>
          <p:cNvPr id="14" name="矩形 13"/>
          <p:cNvSpPr/>
          <p:nvPr userDrawn="1">
            <p:custDataLst>
              <p:tags r:id="rId2"/>
            </p:custDataLst>
          </p:nvPr>
        </p:nvSpPr>
        <p:spPr>
          <a:xfrm>
            <a:off x="0" y="0"/>
            <a:ext cx="12192000" cy="749301"/>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pPr>
            <a:endParaRPr lang="zh-CN" altLang="en-US" sz="180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bg>
      <p:bgPr>
        <a:pattFill prst="ltUpDiag">
          <a:fgClr>
            <a:schemeClr val="bg2">
              <a:lumMod val="75000"/>
            </a:schemeClr>
          </a:fgClr>
          <a:bgClr>
            <a:schemeClr val="bg1"/>
          </a:bgClr>
        </a:patt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E95B0D95-8C79-4E75-8F22-8B38C8491351}" type="datetimeFigureOut">
              <a:rPr kumimoji="0" lang="zh-CN" altLang="en-US" sz="1200" b="0" i="0" u="none" strike="noStrike" kern="1200" cap="none" spc="0" normalizeH="0" baseline="0" noProof="0" smtClean="0">
                <a:ln>
                  <a:noFill/>
                </a:ln>
                <a:solidFill>
                  <a:srgbClr val="898989"/>
                </a:solidFill>
                <a:effectLst/>
                <a:uLnTx/>
                <a:uFillTx/>
                <a:latin typeface="等线"/>
                <a:ea typeface="宋体" pitchFamily="2" charset="-122"/>
                <a:cs typeface="+mn-cs"/>
              </a:rPr>
            </a:fld>
            <a:endParaRPr kumimoji="0" lang="zh-CN" altLang="en-US" sz="1200" b="0" i="0" u="none" strike="noStrike" kern="1200" cap="none" spc="0" normalizeH="0" baseline="0" noProof="0" smtClean="0">
              <a:ln>
                <a:noFill/>
              </a:ln>
              <a:solidFill>
                <a:srgbClr val="898989"/>
              </a:solidFill>
              <a:effectLst/>
              <a:uLnTx/>
              <a:uFillTx/>
              <a:latin typeface="等线"/>
              <a:ea typeface="宋体"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smtClean="0">
              <a:ln>
                <a:noFill/>
              </a:ln>
              <a:solidFill>
                <a:srgbClr val="898989"/>
              </a:solidFill>
              <a:effectLst/>
              <a:uLnTx/>
              <a:uFillTx/>
              <a:latin typeface="等线"/>
              <a:ea typeface="宋体" pitchFamily="2"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Tx/>
              <a:buNone/>
              <a:defRPr/>
            </a:pPr>
            <a:fld id="{45062CB8-6F85-4960-BE03-D128F60EDBE9}" type="slidenum">
              <a:rPr kumimoji="0" lang="zh-CN" altLang="en-US" sz="1200" b="0" i="0" u="none" strike="noStrike" kern="1200" cap="none" spc="0" normalizeH="0" baseline="0" noProof="0" smtClean="0">
                <a:ln>
                  <a:noFill/>
                </a:ln>
                <a:solidFill>
                  <a:srgbClr val="898989"/>
                </a:solidFill>
                <a:effectLst/>
                <a:uLnTx/>
                <a:uFillTx/>
                <a:latin typeface="等线"/>
                <a:ea typeface="宋体" pitchFamily="2" charset="-122"/>
                <a:cs typeface="+mn-cs"/>
              </a:rPr>
            </a:fld>
            <a:endParaRPr kumimoji="0" lang="zh-CN" altLang="en-US" sz="1200" b="0" i="0" u="none" strike="noStrike" kern="1200" cap="none" spc="0" normalizeH="0" baseline="0" noProof="0" smtClean="0">
              <a:ln>
                <a:noFill/>
              </a:ln>
              <a:solidFill>
                <a:srgbClr val="898989"/>
              </a:solidFill>
              <a:effectLst/>
              <a:uLnTx/>
              <a:uFillTx/>
              <a:latin typeface="等线"/>
              <a:ea typeface="宋体" pitchFamily="2" charset="-122"/>
              <a:cs typeface="+mn-cs"/>
            </a:endParaRPr>
          </a:p>
        </p:txBody>
      </p:sp>
      <p:sp>
        <p:nvSpPr>
          <p:cNvPr id="5" name="矩形 4"/>
          <p:cNvSpPr/>
          <p:nvPr userDrawn="1"/>
        </p:nvSpPr>
        <p:spPr>
          <a:xfrm>
            <a:off x="-635" y="6598285"/>
            <a:ext cx="12251055" cy="309245"/>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E95B0D95-8C79-4E75-8F22-8B38C8491351}" type="datetimeFigureOut">
              <a:rPr kumimoji="0" lang="zh-CN" altLang="en-US" sz="1200" b="0" i="0" u="none" strike="noStrike" kern="1200" cap="none" spc="0" normalizeH="0" baseline="0" noProof="0" smtClean="0">
                <a:ln>
                  <a:noFill/>
                </a:ln>
                <a:solidFill>
                  <a:srgbClr val="898989"/>
                </a:solidFill>
                <a:effectLst/>
                <a:uLnTx/>
                <a:uFillTx/>
                <a:latin typeface="等线"/>
                <a:ea typeface="宋体" pitchFamily="2" charset="-122"/>
                <a:cs typeface="+mn-cs"/>
              </a:rPr>
            </a:fld>
            <a:endParaRPr kumimoji="0" lang="zh-CN" altLang="en-US" sz="1200" b="0" i="0" u="none" strike="noStrike" kern="1200" cap="none" spc="0" normalizeH="0" baseline="0" noProof="0" smtClean="0">
              <a:ln>
                <a:noFill/>
              </a:ln>
              <a:solidFill>
                <a:srgbClr val="898989"/>
              </a:solidFill>
              <a:effectLst/>
              <a:uLnTx/>
              <a:uFillTx/>
              <a:latin typeface="等线"/>
              <a:ea typeface="宋体"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smtClean="0">
              <a:ln>
                <a:noFill/>
              </a:ln>
              <a:solidFill>
                <a:srgbClr val="898989"/>
              </a:solidFill>
              <a:effectLst/>
              <a:uLnTx/>
              <a:uFillTx/>
              <a:latin typeface="等线"/>
              <a:ea typeface="宋体" pitchFamily="2" charset="-122"/>
              <a:cs typeface="+mn-cs"/>
            </a:endParaRPr>
          </a:p>
        </p:txBody>
      </p:sp>
      <p:sp>
        <p:nvSpPr>
          <p:cNvPr id="7" name="灯片编号占位符 6"/>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Tx/>
              <a:buNone/>
              <a:defRPr/>
            </a:pPr>
            <a:fld id="{45062CB8-6F85-4960-BE03-D128F60EDBE9}" type="slidenum">
              <a:rPr kumimoji="0" lang="zh-CN" altLang="en-US" sz="1200" b="0" i="0" u="none" strike="noStrike" kern="1200" cap="none" spc="0" normalizeH="0" baseline="0" noProof="0" smtClean="0">
                <a:ln>
                  <a:noFill/>
                </a:ln>
                <a:solidFill>
                  <a:srgbClr val="898989"/>
                </a:solidFill>
                <a:effectLst/>
                <a:uLnTx/>
                <a:uFillTx/>
                <a:latin typeface="等线"/>
                <a:ea typeface="宋体" pitchFamily="2" charset="-122"/>
                <a:cs typeface="+mn-cs"/>
              </a:rPr>
            </a:fld>
            <a:endParaRPr kumimoji="0" lang="zh-CN" altLang="en-US" sz="1200" b="0" i="0" u="none" strike="noStrike" kern="1200" cap="none" spc="0" normalizeH="0" baseline="0" noProof="0" smtClean="0">
              <a:ln>
                <a:noFill/>
              </a:ln>
              <a:solidFill>
                <a:srgbClr val="898989"/>
              </a:solidFill>
              <a:effectLst/>
              <a:uLnTx/>
              <a:uFillTx/>
              <a:latin typeface="等线"/>
              <a:ea typeface="宋体" pitchFamily="2" charset="-122"/>
              <a:cs typeface="+mn-cs"/>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E95B0D95-8C79-4E75-8F22-8B38C8491351}" type="datetimeFigureOut">
              <a:rPr kumimoji="0" lang="zh-CN" altLang="en-US" sz="1200" b="0" i="0" u="none" strike="noStrike" kern="1200" cap="none" spc="0" normalizeH="0" baseline="0" noProof="0" smtClean="0">
                <a:ln>
                  <a:noFill/>
                </a:ln>
                <a:solidFill>
                  <a:srgbClr val="898989"/>
                </a:solidFill>
                <a:effectLst/>
                <a:uLnTx/>
                <a:uFillTx/>
                <a:latin typeface="等线"/>
                <a:ea typeface="宋体" pitchFamily="2" charset="-122"/>
                <a:cs typeface="+mn-cs"/>
              </a:rPr>
            </a:fld>
            <a:endParaRPr kumimoji="0" lang="zh-CN" altLang="en-US" sz="1200" b="0" i="0" u="none" strike="noStrike" kern="1200" cap="none" spc="0" normalizeH="0" baseline="0" noProof="0" smtClean="0">
              <a:ln>
                <a:noFill/>
              </a:ln>
              <a:solidFill>
                <a:srgbClr val="898989"/>
              </a:solidFill>
              <a:effectLst/>
              <a:uLnTx/>
              <a:uFillTx/>
              <a:latin typeface="等线"/>
              <a:ea typeface="宋体"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smtClean="0">
              <a:ln>
                <a:noFill/>
              </a:ln>
              <a:solidFill>
                <a:srgbClr val="898989"/>
              </a:solidFill>
              <a:effectLst/>
              <a:uLnTx/>
              <a:uFillTx/>
              <a:latin typeface="等线"/>
              <a:ea typeface="宋体"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Tx/>
              <a:buNone/>
              <a:defRPr/>
            </a:pPr>
            <a:fld id="{45062CB8-6F85-4960-BE03-D128F60EDBE9}" type="slidenum">
              <a:rPr kumimoji="0" lang="zh-CN" altLang="en-US" sz="1200" b="0" i="0" u="none" strike="noStrike" kern="1200" cap="none" spc="0" normalizeH="0" baseline="0" noProof="0" smtClean="0">
                <a:ln>
                  <a:noFill/>
                </a:ln>
                <a:solidFill>
                  <a:srgbClr val="898989"/>
                </a:solidFill>
                <a:effectLst/>
                <a:uLnTx/>
                <a:uFillTx/>
                <a:latin typeface="等线"/>
                <a:ea typeface="宋体" pitchFamily="2" charset="-122"/>
                <a:cs typeface="+mn-cs"/>
              </a:rPr>
            </a:fld>
            <a:endParaRPr kumimoji="0" lang="zh-CN" altLang="en-US" sz="1200" b="0" i="0" u="none" strike="noStrike" kern="1200" cap="none" spc="0" normalizeH="0" baseline="0" noProof="0" smtClean="0">
              <a:ln>
                <a:noFill/>
              </a:ln>
              <a:solidFill>
                <a:srgbClr val="898989"/>
              </a:solidFill>
              <a:effectLst/>
              <a:uLnTx/>
              <a:uFillTx/>
              <a:latin typeface="等线"/>
              <a:ea typeface="宋体" pitchFamily="2" charset="-122"/>
              <a:cs typeface="+mn-cs"/>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1" fontAlgn="base" latinLnBrk="0" hangingPunct="1">
              <a:lnSpc>
                <a:spcPct val="90000"/>
              </a:lnSpc>
              <a:spcBef>
                <a:spcPts val="1000"/>
              </a:spcBef>
              <a:spcAft>
                <a:spcPct val="0"/>
              </a:spcAft>
              <a:buClrTx/>
              <a:buSzTx/>
              <a:buFont typeface="Arial" panose="020B0604020202020204" pitchFamily="34" charset="0"/>
              <a:buNone/>
              <a:defRPr/>
            </a:pPr>
            <a:endParaRPr kumimoji="0" lang="zh-CN" altLang="en-US" sz="3200" b="0" i="0" u="none" strike="noStrike" kern="1200" cap="none" spc="0" normalizeH="0" baseline="0" noProof="0">
              <a:ln>
                <a:noFill/>
              </a:ln>
              <a:solidFill>
                <a:schemeClr val="tx1"/>
              </a:solidFill>
              <a:effectLst/>
              <a:uLnTx/>
              <a:uFillTx/>
              <a:latin typeface="+mn-lt"/>
              <a:ea typeface="+mn-ea"/>
              <a:cs typeface="等线"/>
            </a:endParaRP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E95B0D95-8C79-4E75-8F22-8B38C8491351}" type="datetimeFigureOut">
              <a:rPr kumimoji="0" lang="zh-CN" altLang="en-US" sz="1200" b="0" i="0" u="none" strike="noStrike" kern="1200" cap="none" spc="0" normalizeH="0" baseline="0" noProof="0" smtClean="0">
                <a:ln>
                  <a:noFill/>
                </a:ln>
                <a:solidFill>
                  <a:srgbClr val="898989"/>
                </a:solidFill>
                <a:effectLst/>
                <a:uLnTx/>
                <a:uFillTx/>
                <a:latin typeface="等线"/>
                <a:ea typeface="宋体" pitchFamily="2" charset="-122"/>
                <a:cs typeface="+mn-cs"/>
              </a:rPr>
            </a:fld>
            <a:endParaRPr kumimoji="0" lang="zh-CN" altLang="en-US" sz="1200" b="0" i="0" u="none" strike="noStrike" kern="1200" cap="none" spc="0" normalizeH="0" baseline="0" noProof="0" smtClean="0">
              <a:ln>
                <a:noFill/>
              </a:ln>
              <a:solidFill>
                <a:srgbClr val="898989"/>
              </a:solidFill>
              <a:effectLst/>
              <a:uLnTx/>
              <a:uFillTx/>
              <a:latin typeface="等线"/>
              <a:ea typeface="宋体"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smtClean="0">
              <a:ln>
                <a:noFill/>
              </a:ln>
              <a:solidFill>
                <a:srgbClr val="898989"/>
              </a:solidFill>
              <a:effectLst/>
              <a:uLnTx/>
              <a:uFillTx/>
              <a:latin typeface="等线"/>
              <a:ea typeface="宋体" pitchFamily="2" charset="-122"/>
              <a:cs typeface="+mn-cs"/>
            </a:endParaRPr>
          </a:p>
        </p:txBody>
      </p:sp>
      <p:sp>
        <p:nvSpPr>
          <p:cNvPr id="7" name="灯片编号占位符 6"/>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Tx/>
              <a:buNone/>
              <a:defRPr/>
            </a:pPr>
            <a:fld id="{45062CB8-6F85-4960-BE03-D128F60EDBE9}" type="slidenum">
              <a:rPr kumimoji="0" lang="zh-CN" altLang="en-US" sz="1200" b="0" i="0" u="none" strike="noStrike" kern="1200" cap="none" spc="0" normalizeH="0" baseline="0" noProof="0" smtClean="0">
                <a:ln>
                  <a:noFill/>
                </a:ln>
                <a:solidFill>
                  <a:srgbClr val="898989"/>
                </a:solidFill>
                <a:effectLst/>
                <a:uLnTx/>
                <a:uFillTx/>
                <a:latin typeface="等线"/>
                <a:ea typeface="宋体" pitchFamily="2" charset="-122"/>
                <a:cs typeface="+mn-cs"/>
              </a:rPr>
            </a:fld>
            <a:endParaRPr kumimoji="0" lang="zh-CN" altLang="en-US" sz="1200" b="0" i="0" u="none" strike="noStrike" kern="1200" cap="none" spc="0" normalizeH="0" baseline="0" noProof="0" smtClean="0">
              <a:ln>
                <a:noFill/>
              </a:ln>
              <a:solidFill>
                <a:srgbClr val="898989"/>
              </a:solidFill>
              <a:effectLst/>
              <a:uLnTx/>
              <a:uFillTx/>
              <a:latin typeface="等线"/>
              <a:ea typeface="宋体" pitchFamily="2" charset="-122"/>
              <a:cs typeface="+mn-cs"/>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E95B0D95-8C79-4E75-8F22-8B38C8491351}" type="datetimeFigureOut">
              <a:rPr kumimoji="0" lang="zh-CN" altLang="en-US" sz="1200" b="0" i="0" u="none" strike="noStrike" kern="1200" cap="none" spc="0" normalizeH="0" baseline="0" noProof="0" smtClean="0">
                <a:ln>
                  <a:noFill/>
                </a:ln>
                <a:solidFill>
                  <a:srgbClr val="898989"/>
                </a:solidFill>
                <a:effectLst/>
                <a:uLnTx/>
                <a:uFillTx/>
                <a:latin typeface="等线"/>
                <a:ea typeface="宋体" pitchFamily="2" charset="-122"/>
                <a:cs typeface="+mn-cs"/>
              </a:rPr>
            </a:fld>
            <a:endParaRPr kumimoji="0" lang="zh-CN" altLang="en-US" sz="1200" b="0" i="0" u="none" strike="noStrike" kern="1200" cap="none" spc="0" normalizeH="0" baseline="0" noProof="0" smtClean="0">
              <a:ln>
                <a:noFill/>
              </a:ln>
              <a:solidFill>
                <a:srgbClr val="898989"/>
              </a:solidFill>
              <a:effectLst/>
              <a:uLnTx/>
              <a:uFillTx/>
              <a:latin typeface="等线"/>
              <a:ea typeface="宋体"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smtClean="0">
              <a:ln>
                <a:noFill/>
              </a:ln>
              <a:solidFill>
                <a:srgbClr val="898989"/>
              </a:solidFill>
              <a:effectLst/>
              <a:uLnTx/>
              <a:uFillTx/>
              <a:latin typeface="等线"/>
              <a:ea typeface="宋体"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Tx/>
              <a:buNone/>
              <a:defRPr/>
            </a:pPr>
            <a:fld id="{45062CB8-6F85-4960-BE03-D128F60EDBE9}" type="slidenum">
              <a:rPr kumimoji="0" lang="zh-CN" altLang="en-US" sz="1200" b="0" i="0" u="none" strike="noStrike" kern="1200" cap="none" spc="0" normalizeH="0" baseline="0" noProof="0" smtClean="0">
                <a:ln>
                  <a:noFill/>
                </a:ln>
                <a:solidFill>
                  <a:srgbClr val="898989"/>
                </a:solidFill>
                <a:effectLst/>
                <a:uLnTx/>
                <a:uFillTx/>
                <a:latin typeface="等线"/>
                <a:ea typeface="宋体" pitchFamily="2" charset="-122"/>
                <a:cs typeface="+mn-cs"/>
              </a:rPr>
            </a:fld>
            <a:endParaRPr kumimoji="0" lang="zh-CN" altLang="en-US" sz="1200" b="0" i="0" u="none" strike="noStrike" kern="1200" cap="none" spc="0" normalizeH="0" baseline="0" noProof="0" smtClean="0">
              <a:ln>
                <a:noFill/>
              </a:ln>
              <a:solidFill>
                <a:srgbClr val="898989"/>
              </a:solidFill>
              <a:effectLst/>
              <a:uLnTx/>
              <a:uFillTx/>
              <a:latin typeface="等线"/>
              <a:ea typeface="宋体" pitchFamily="2" charset="-122"/>
              <a:cs typeface="+mn-cs"/>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E95B0D95-8C79-4E75-8F22-8B38C8491351}" type="datetimeFigureOut">
              <a:rPr kumimoji="0" lang="zh-CN" altLang="en-US" sz="1200" b="0" i="0" u="none" strike="noStrike" kern="1200" cap="none" spc="0" normalizeH="0" baseline="0" noProof="0" smtClean="0">
                <a:ln>
                  <a:noFill/>
                </a:ln>
                <a:solidFill>
                  <a:srgbClr val="898989"/>
                </a:solidFill>
                <a:effectLst/>
                <a:uLnTx/>
                <a:uFillTx/>
                <a:latin typeface="等线"/>
                <a:ea typeface="宋体" pitchFamily="2" charset="-122"/>
                <a:cs typeface="+mn-cs"/>
              </a:rPr>
            </a:fld>
            <a:endParaRPr kumimoji="0" lang="zh-CN" altLang="en-US" sz="1200" b="0" i="0" u="none" strike="noStrike" kern="1200" cap="none" spc="0" normalizeH="0" baseline="0" noProof="0" smtClean="0">
              <a:ln>
                <a:noFill/>
              </a:ln>
              <a:solidFill>
                <a:srgbClr val="898989"/>
              </a:solidFill>
              <a:effectLst/>
              <a:uLnTx/>
              <a:uFillTx/>
              <a:latin typeface="等线"/>
              <a:ea typeface="宋体"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smtClean="0">
              <a:ln>
                <a:noFill/>
              </a:ln>
              <a:solidFill>
                <a:srgbClr val="898989"/>
              </a:solidFill>
              <a:effectLst/>
              <a:uLnTx/>
              <a:uFillTx/>
              <a:latin typeface="等线"/>
              <a:ea typeface="宋体"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Tx/>
              <a:buNone/>
              <a:defRPr/>
            </a:pPr>
            <a:fld id="{45062CB8-6F85-4960-BE03-D128F60EDBE9}" type="slidenum">
              <a:rPr kumimoji="0" lang="zh-CN" altLang="en-US" sz="1200" b="0" i="0" u="none" strike="noStrike" kern="1200" cap="none" spc="0" normalizeH="0" baseline="0" noProof="0" smtClean="0">
                <a:ln>
                  <a:noFill/>
                </a:ln>
                <a:solidFill>
                  <a:srgbClr val="898989"/>
                </a:solidFill>
                <a:effectLst/>
                <a:uLnTx/>
                <a:uFillTx/>
                <a:latin typeface="等线"/>
                <a:ea typeface="宋体" pitchFamily="2" charset="-122"/>
                <a:cs typeface="+mn-cs"/>
              </a:rPr>
            </a:fld>
            <a:endParaRPr kumimoji="0" lang="zh-CN" altLang="en-US" sz="1200" b="0" i="0" u="none" strike="noStrike" kern="1200" cap="none" spc="0" normalizeH="0" baseline="0" noProof="0" smtClean="0">
              <a:ln>
                <a:noFill/>
              </a:ln>
              <a:solidFill>
                <a:srgbClr val="898989"/>
              </a:solidFill>
              <a:effectLst/>
              <a:uLnTx/>
              <a:uFillTx/>
              <a:latin typeface="等线"/>
              <a:ea typeface="宋体" pitchFamily="2" charset="-122"/>
              <a:cs typeface="+mn-cs"/>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E95B0D95-8C79-4E75-8F22-8B38C8491351}" type="datetimeFigureOut">
              <a:rPr kumimoji="0" lang="zh-CN" altLang="en-US" sz="1200" b="0" i="0" u="none" strike="noStrike" kern="1200" cap="none" spc="0" normalizeH="0" baseline="0" noProof="0" smtClean="0">
                <a:ln>
                  <a:noFill/>
                </a:ln>
                <a:solidFill>
                  <a:srgbClr val="898989"/>
                </a:solidFill>
                <a:effectLst/>
                <a:uLnTx/>
                <a:uFillTx/>
                <a:latin typeface="等线"/>
                <a:ea typeface="宋体" pitchFamily="2" charset="-122"/>
                <a:cs typeface="+mn-cs"/>
              </a:rPr>
            </a:fld>
            <a:endParaRPr kumimoji="0" lang="zh-CN" altLang="en-US" sz="1200" b="0" i="0" u="none" strike="noStrike" kern="1200" cap="none" spc="0" normalizeH="0" baseline="0" noProof="0" smtClean="0">
              <a:ln>
                <a:noFill/>
              </a:ln>
              <a:solidFill>
                <a:srgbClr val="898989"/>
              </a:solidFill>
              <a:effectLst/>
              <a:uLnTx/>
              <a:uFillTx/>
              <a:latin typeface="等线"/>
              <a:ea typeface="宋体"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smtClean="0">
              <a:ln>
                <a:noFill/>
              </a:ln>
              <a:solidFill>
                <a:srgbClr val="898989"/>
              </a:solidFill>
              <a:effectLst/>
              <a:uLnTx/>
              <a:uFillTx/>
              <a:latin typeface="等线"/>
              <a:ea typeface="宋体"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Tx/>
              <a:buNone/>
              <a:defRPr/>
            </a:pPr>
            <a:fld id="{45062CB8-6F85-4960-BE03-D128F60EDBE9}" type="slidenum">
              <a:rPr kumimoji="0" lang="zh-CN" altLang="en-US" sz="1200" b="0" i="0" u="none" strike="noStrike" kern="1200" cap="none" spc="0" normalizeH="0" baseline="0" noProof="0" smtClean="0">
                <a:ln>
                  <a:noFill/>
                </a:ln>
                <a:solidFill>
                  <a:srgbClr val="898989"/>
                </a:solidFill>
                <a:effectLst/>
                <a:uLnTx/>
                <a:uFillTx/>
                <a:latin typeface="等线"/>
                <a:ea typeface="宋体" pitchFamily="2" charset="-122"/>
                <a:cs typeface="+mn-cs"/>
              </a:rPr>
            </a:fld>
            <a:endParaRPr kumimoji="0" lang="zh-CN" altLang="en-US" sz="1200" b="0" i="0" u="none" strike="noStrike" kern="1200" cap="none" spc="0" normalizeH="0" baseline="0" noProof="0" smtClean="0">
              <a:ln>
                <a:noFill/>
              </a:ln>
              <a:solidFill>
                <a:srgbClr val="898989"/>
              </a:solidFill>
              <a:effectLst/>
              <a:uLnTx/>
              <a:uFillTx/>
              <a:latin typeface="等线"/>
              <a:ea typeface="宋体" pitchFamily="2" charset="-122"/>
              <a:cs typeface="+mn-cs"/>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E95B0D95-8C79-4E75-8F22-8B38C8491351}" type="datetimeFigureOut">
              <a:rPr kumimoji="0" lang="zh-CN" altLang="en-US" sz="1200" b="0" i="0" u="none" strike="noStrike" kern="1200" cap="none" spc="0" normalizeH="0" baseline="0" noProof="0" smtClean="0">
                <a:ln>
                  <a:noFill/>
                </a:ln>
                <a:solidFill>
                  <a:srgbClr val="898989"/>
                </a:solidFill>
                <a:effectLst/>
                <a:uLnTx/>
                <a:uFillTx/>
                <a:latin typeface="等线"/>
                <a:ea typeface="宋体" pitchFamily="2" charset="-122"/>
                <a:cs typeface="+mn-cs"/>
              </a:rPr>
            </a:fld>
            <a:endParaRPr kumimoji="0" lang="zh-CN" altLang="en-US" sz="1200" b="0" i="0" u="none" strike="noStrike" kern="1200" cap="none" spc="0" normalizeH="0" baseline="0" noProof="0" smtClean="0">
              <a:ln>
                <a:noFill/>
              </a:ln>
              <a:solidFill>
                <a:srgbClr val="898989"/>
              </a:solidFill>
              <a:effectLst/>
              <a:uLnTx/>
              <a:uFillTx/>
              <a:latin typeface="等线"/>
              <a:ea typeface="宋体"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smtClean="0">
              <a:ln>
                <a:noFill/>
              </a:ln>
              <a:solidFill>
                <a:srgbClr val="898989"/>
              </a:solidFill>
              <a:effectLst/>
              <a:uLnTx/>
              <a:uFillTx/>
              <a:latin typeface="等线"/>
              <a:ea typeface="宋体" pitchFamily="2" charset="-122"/>
              <a:cs typeface="+mn-cs"/>
            </a:endParaRPr>
          </a:p>
        </p:txBody>
      </p:sp>
      <p:sp>
        <p:nvSpPr>
          <p:cNvPr id="7" name="灯片编号占位符 6"/>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Tx/>
              <a:buNone/>
              <a:defRPr/>
            </a:pPr>
            <a:fld id="{45062CB8-6F85-4960-BE03-D128F60EDBE9}" type="slidenum">
              <a:rPr kumimoji="0" lang="zh-CN" altLang="en-US" sz="1200" b="0" i="0" u="none" strike="noStrike" kern="1200" cap="none" spc="0" normalizeH="0" baseline="0" noProof="0" smtClean="0">
                <a:ln>
                  <a:noFill/>
                </a:ln>
                <a:solidFill>
                  <a:srgbClr val="898989"/>
                </a:solidFill>
                <a:effectLst/>
                <a:uLnTx/>
                <a:uFillTx/>
                <a:latin typeface="等线"/>
                <a:ea typeface="宋体" pitchFamily="2" charset="-122"/>
                <a:cs typeface="+mn-cs"/>
              </a:rPr>
            </a:fld>
            <a:endParaRPr kumimoji="0" lang="zh-CN" altLang="en-US" sz="1200" b="0" i="0" u="none" strike="noStrike" kern="1200" cap="none" spc="0" normalizeH="0" baseline="0" noProof="0" smtClean="0">
              <a:ln>
                <a:noFill/>
              </a:ln>
              <a:solidFill>
                <a:srgbClr val="898989"/>
              </a:solidFill>
              <a:effectLst/>
              <a:uLnTx/>
              <a:uFillTx/>
              <a:latin typeface="等线"/>
              <a:ea typeface="宋体" pitchFamily="2" charset="-122"/>
              <a:cs typeface="+mn-cs"/>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E95B0D95-8C79-4E75-8F22-8B38C8491351}" type="datetimeFigureOut">
              <a:rPr kumimoji="0" lang="zh-CN" altLang="en-US" sz="1200" b="0" i="0" u="none" strike="noStrike" kern="1200" cap="none" spc="0" normalizeH="0" baseline="0" noProof="0" smtClean="0">
                <a:ln>
                  <a:noFill/>
                </a:ln>
                <a:solidFill>
                  <a:srgbClr val="898989"/>
                </a:solidFill>
                <a:effectLst/>
                <a:uLnTx/>
                <a:uFillTx/>
                <a:latin typeface="等线"/>
                <a:ea typeface="宋体" pitchFamily="2" charset="-122"/>
                <a:cs typeface="+mn-cs"/>
              </a:rPr>
            </a:fld>
            <a:endParaRPr kumimoji="0" lang="zh-CN" altLang="en-US" sz="1200" b="0" i="0" u="none" strike="noStrike" kern="1200" cap="none" spc="0" normalizeH="0" baseline="0" noProof="0" smtClean="0">
              <a:ln>
                <a:noFill/>
              </a:ln>
              <a:solidFill>
                <a:srgbClr val="898989"/>
              </a:solidFill>
              <a:effectLst/>
              <a:uLnTx/>
              <a:uFillTx/>
              <a:latin typeface="等线"/>
              <a:ea typeface="宋体"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smtClean="0">
              <a:ln>
                <a:noFill/>
              </a:ln>
              <a:solidFill>
                <a:srgbClr val="898989"/>
              </a:solidFill>
              <a:effectLst/>
              <a:uLnTx/>
              <a:uFillTx/>
              <a:latin typeface="等线"/>
              <a:ea typeface="宋体" pitchFamily="2" charset="-122"/>
              <a:cs typeface="+mn-cs"/>
            </a:endParaRPr>
          </a:p>
        </p:txBody>
      </p:sp>
      <p:sp>
        <p:nvSpPr>
          <p:cNvPr id="9" name="灯片编号占位符 8"/>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Tx/>
              <a:buNone/>
              <a:defRPr/>
            </a:pPr>
            <a:fld id="{45062CB8-6F85-4960-BE03-D128F60EDBE9}" type="slidenum">
              <a:rPr kumimoji="0" lang="zh-CN" altLang="en-US" sz="1200" b="0" i="0" u="none" strike="noStrike" kern="1200" cap="none" spc="0" normalizeH="0" baseline="0" noProof="0" smtClean="0">
                <a:ln>
                  <a:noFill/>
                </a:ln>
                <a:solidFill>
                  <a:srgbClr val="898989"/>
                </a:solidFill>
                <a:effectLst/>
                <a:uLnTx/>
                <a:uFillTx/>
                <a:latin typeface="等线"/>
                <a:ea typeface="宋体" pitchFamily="2" charset="-122"/>
                <a:cs typeface="+mn-cs"/>
              </a:rPr>
            </a:fld>
            <a:endParaRPr kumimoji="0" lang="zh-CN" altLang="en-US" sz="1200" b="0" i="0" u="none" strike="noStrike" kern="1200" cap="none" spc="0" normalizeH="0" baseline="0" noProof="0" smtClean="0">
              <a:ln>
                <a:noFill/>
              </a:ln>
              <a:solidFill>
                <a:srgbClr val="898989"/>
              </a:solidFill>
              <a:effectLst/>
              <a:uLnTx/>
              <a:uFillTx/>
              <a:latin typeface="等线"/>
              <a:ea typeface="宋体" pitchFamily="2" charset="-122"/>
              <a:cs typeface="+mn-cs"/>
            </a:endParaRPr>
          </a:p>
        </p:txBody>
      </p:sp>
      <p:sp>
        <p:nvSpPr>
          <p:cNvPr id="10" name="圆角矩形 9"/>
          <p:cNvSpPr/>
          <p:nvPr userDrawn="1">
            <p:custDataLst>
              <p:tags r:id="rId2"/>
            </p:custDataLst>
          </p:nvPr>
        </p:nvSpPr>
        <p:spPr>
          <a:xfrm>
            <a:off x="-845819" y="2424430"/>
            <a:ext cx="4305300" cy="1583267"/>
          </a:xfrm>
          <a:prstGeom prst="round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p>
            <a:pPr algn="ctr" eaLnBrk="1" fontAlgn="auto" hangingPunct="1">
              <a:spcBef>
                <a:spcPts val="0"/>
              </a:spcBef>
              <a:spcAft>
                <a:spcPts val="0"/>
              </a:spcAft>
            </a:pPr>
            <a:endParaRPr lang="zh-CN" altLang="en-US" sz="1800"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Pr>
        <a:pattFill prst="ltUpDiag">
          <a:fgClr>
            <a:schemeClr val="bg2">
              <a:lumMod val="75000"/>
            </a:schemeClr>
          </a:fgClr>
          <a:bgClr>
            <a:schemeClr val="bg1"/>
          </a:bgClr>
        </a:patt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E95B0D95-8C79-4E75-8F22-8B38C8491351}" type="datetimeFigureOut">
              <a:rPr kumimoji="0" lang="zh-CN" altLang="en-US" sz="1200" b="0" i="0" u="none" strike="noStrike" kern="1200" cap="none" spc="0" normalizeH="0" baseline="0" noProof="0" smtClean="0">
                <a:ln>
                  <a:noFill/>
                </a:ln>
                <a:solidFill>
                  <a:srgbClr val="898989"/>
                </a:solidFill>
                <a:effectLst/>
                <a:uLnTx/>
                <a:uFillTx/>
                <a:latin typeface="等线"/>
                <a:ea typeface="宋体" pitchFamily="2" charset="-122"/>
                <a:cs typeface="+mn-cs"/>
              </a:rPr>
            </a:fld>
            <a:endParaRPr kumimoji="0" lang="zh-CN" altLang="en-US" sz="1200" b="0" i="0" u="none" strike="noStrike" kern="1200" cap="none" spc="0" normalizeH="0" baseline="0" noProof="0" smtClean="0">
              <a:ln>
                <a:noFill/>
              </a:ln>
              <a:solidFill>
                <a:srgbClr val="898989"/>
              </a:solidFill>
              <a:effectLst/>
              <a:uLnTx/>
              <a:uFillTx/>
              <a:latin typeface="等线"/>
              <a:ea typeface="宋体"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smtClean="0">
              <a:ln>
                <a:noFill/>
              </a:ln>
              <a:solidFill>
                <a:srgbClr val="898989"/>
              </a:solidFill>
              <a:effectLst/>
              <a:uLnTx/>
              <a:uFillTx/>
              <a:latin typeface="等线"/>
              <a:ea typeface="宋体" pitchFamily="2" charset="-122"/>
              <a:cs typeface="+mn-cs"/>
            </a:endParaRPr>
          </a:p>
        </p:txBody>
      </p:sp>
      <p:sp>
        <p:nvSpPr>
          <p:cNvPr id="5" name="灯片编号占位符 4"/>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Tx/>
              <a:buNone/>
              <a:defRPr/>
            </a:pPr>
            <a:fld id="{45062CB8-6F85-4960-BE03-D128F60EDBE9}" type="slidenum">
              <a:rPr kumimoji="0" lang="zh-CN" altLang="en-US" sz="1200" b="0" i="0" u="none" strike="noStrike" kern="1200" cap="none" spc="0" normalizeH="0" baseline="0" noProof="0" smtClean="0">
                <a:ln>
                  <a:noFill/>
                </a:ln>
                <a:solidFill>
                  <a:srgbClr val="898989"/>
                </a:solidFill>
                <a:effectLst/>
                <a:uLnTx/>
                <a:uFillTx/>
                <a:latin typeface="等线"/>
                <a:ea typeface="宋体" pitchFamily="2" charset="-122"/>
                <a:cs typeface="+mn-cs"/>
              </a:rPr>
            </a:fld>
            <a:endParaRPr kumimoji="0" lang="zh-CN" altLang="en-US" sz="1200" b="0" i="0" u="none" strike="noStrike" kern="1200" cap="none" spc="0" normalizeH="0" baseline="0" noProof="0" smtClean="0">
              <a:ln>
                <a:noFill/>
              </a:ln>
              <a:solidFill>
                <a:srgbClr val="898989"/>
              </a:solidFill>
              <a:effectLst/>
              <a:uLnTx/>
              <a:uFillTx/>
              <a:latin typeface="等线"/>
              <a:ea typeface="宋体" pitchFamily="2" charset="-122"/>
              <a:cs typeface="+mn-cs"/>
            </a:endParaRPr>
          </a:p>
        </p:txBody>
      </p:sp>
      <p:sp>
        <p:nvSpPr>
          <p:cNvPr id="14" name="矩形 13"/>
          <p:cNvSpPr/>
          <p:nvPr userDrawn="1">
            <p:custDataLst>
              <p:tags r:id="rId2"/>
            </p:custDataLst>
          </p:nvPr>
        </p:nvSpPr>
        <p:spPr>
          <a:xfrm>
            <a:off x="0" y="0"/>
            <a:ext cx="12192000" cy="749301"/>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pPr>
            <a:endParaRPr lang="zh-CN" altLang="en-US" sz="180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pattFill prst="ltUpDiag">
          <a:fgClr>
            <a:schemeClr val="bg2">
              <a:lumMod val="75000"/>
            </a:schemeClr>
          </a:fgClr>
          <a:bgClr>
            <a:schemeClr val="bg1"/>
          </a:bgClr>
        </a:patt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E95B0D95-8C79-4E75-8F22-8B38C8491351}" type="datetimeFigureOut">
              <a:rPr kumimoji="0" lang="zh-CN" altLang="en-US" sz="1200" b="0" i="0" u="none" strike="noStrike" kern="1200" cap="none" spc="0" normalizeH="0" baseline="0" noProof="0" smtClean="0">
                <a:ln>
                  <a:noFill/>
                </a:ln>
                <a:solidFill>
                  <a:srgbClr val="898989"/>
                </a:solidFill>
                <a:effectLst/>
                <a:uLnTx/>
                <a:uFillTx/>
                <a:latin typeface="等线"/>
                <a:ea typeface="宋体" pitchFamily="2" charset="-122"/>
                <a:cs typeface="+mn-cs"/>
              </a:rPr>
            </a:fld>
            <a:endParaRPr kumimoji="0" lang="zh-CN" altLang="en-US" sz="1200" b="0" i="0" u="none" strike="noStrike" kern="1200" cap="none" spc="0" normalizeH="0" baseline="0" noProof="0" smtClean="0">
              <a:ln>
                <a:noFill/>
              </a:ln>
              <a:solidFill>
                <a:srgbClr val="898989"/>
              </a:solidFill>
              <a:effectLst/>
              <a:uLnTx/>
              <a:uFillTx/>
              <a:latin typeface="等线"/>
              <a:ea typeface="宋体"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smtClean="0">
              <a:ln>
                <a:noFill/>
              </a:ln>
              <a:solidFill>
                <a:srgbClr val="898989"/>
              </a:solidFill>
              <a:effectLst/>
              <a:uLnTx/>
              <a:uFillTx/>
              <a:latin typeface="等线"/>
              <a:ea typeface="宋体" pitchFamily="2"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Tx/>
              <a:buNone/>
              <a:defRPr/>
            </a:pPr>
            <a:fld id="{45062CB8-6F85-4960-BE03-D128F60EDBE9}" type="slidenum">
              <a:rPr kumimoji="0" lang="zh-CN" altLang="en-US" sz="1200" b="0" i="0" u="none" strike="noStrike" kern="1200" cap="none" spc="0" normalizeH="0" baseline="0" noProof="0" smtClean="0">
                <a:ln>
                  <a:noFill/>
                </a:ln>
                <a:solidFill>
                  <a:srgbClr val="898989"/>
                </a:solidFill>
                <a:effectLst/>
                <a:uLnTx/>
                <a:uFillTx/>
                <a:latin typeface="等线"/>
                <a:ea typeface="宋体" pitchFamily="2" charset="-122"/>
                <a:cs typeface="+mn-cs"/>
              </a:rPr>
            </a:fld>
            <a:endParaRPr kumimoji="0" lang="zh-CN" altLang="en-US" sz="1200" b="0" i="0" u="none" strike="noStrike" kern="1200" cap="none" spc="0" normalizeH="0" baseline="0" noProof="0" smtClean="0">
              <a:ln>
                <a:noFill/>
              </a:ln>
              <a:solidFill>
                <a:srgbClr val="898989"/>
              </a:solidFill>
              <a:effectLst/>
              <a:uLnTx/>
              <a:uFillTx/>
              <a:latin typeface="等线"/>
              <a:ea typeface="宋体" pitchFamily="2" charset="-122"/>
              <a:cs typeface="+mn-cs"/>
            </a:endParaRPr>
          </a:p>
        </p:txBody>
      </p:sp>
      <p:sp>
        <p:nvSpPr>
          <p:cNvPr id="5" name="矩形 4"/>
          <p:cNvSpPr/>
          <p:nvPr userDrawn="1"/>
        </p:nvSpPr>
        <p:spPr>
          <a:xfrm>
            <a:off x="-635" y="6598285"/>
            <a:ext cx="12251055" cy="309245"/>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E95B0D95-8C79-4E75-8F22-8B38C8491351}" type="datetimeFigureOut">
              <a:rPr kumimoji="0" lang="zh-CN" altLang="en-US" sz="1200" b="0" i="0" u="none" strike="noStrike" kern="1200" cap="none" spc="0" normalizeH="0" baseline="0" noProof="0" smtClean="0">
                <a:ln>
                  <a:noFill/>
                </a:ln>
                <a:solidFill>
                  <a:srgbClr val="898989"/>
                </a:solidFill>
                <a:effectLst/>
                <a:uLnTx/>
                <a:uFillTx/>
                <a:latin typeface="等线"/>
                <a:ea typeface="宋体" pitchFamily="2" charset="-122"/>
                <a:cs typeface="+mn-cs"/>
              </a:rPr>
            </a:fld>
            <a:endParaRPr kumimoji="0" lang="zh-CN" altLang="en-US" sz="1200" b="0" i="0" u="none" strike="noStrike" kern="1200" cap="none" spc="0" normalizeH="0" baseline="0" noProof="0" smtClean="0">
              <a:ln>
                <a:noFill/>
              </a:ln>
              <a:solidFill>
                <a:srgbClr val="898989"/>
              </a:solidFill>
              <a:effectLst/>
              <a:uLnTx/>
              <a:uFillTx/>
              <a:latin typeface="等线"/>
              <a:ea typeface="宋体"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smtClean="0">
              <a:ln>
                <a:noFill/>
              </a:ln>
              <a:solidFill>
                <a:srgbClr val="898989"/>
              </a:solidFill>
              <a:effectLst/>
              <a:uLnTx/>
              <a:uFillTx/>
              <a:latin typeface="等线"/>
              <a:ea typeface="宋体" pitchFamily="2" charset="-122"/>
              <a:cs typeface="+mn-cs"/>
            </a:endParaRPr>
          </a:p>
        </p:txBody>
      </p:sp>
      <p:sp>
        <p:nvSpPr>
          <p:cNvPr id="7" name="灯片编号占位符 6"/>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Tx/>
              <a:buNone/>
              <a:defRPr/>
            </a:pPr>
            <a:fld id="{45062CB8-6F85-4960-BE03-D128F60EDBE9}" type="slidenum">
              <a:rPr kumimoji="0" lang="zh-CN" altLang="en-US" sz="1200" b="0" i="0" u="none" strike="noStrike" kern="1200" cap="none" spc="0" normalizeH="0" baseline="0" noProof="0" smtClean="0">
                <a:ln>
                  <a:noFill/>
                </a:ln>
                <a:solidFill>
                  <a:srgbClr val="898989"/>
                </a:solidFill>
                <a:effectLst/>
                <a:uLnTx/>
                <a:uFillTx/>
                <a:latin typeface="等线"/>
                <a:ea typeface="宋体" pitchFamily="2" charset="-122"/>
                <a:cs typeface="+mn-cs"/>
              </a:rPr>
            </a:fld>
            <a:endParaRPr kumimoji="0" lang="zh-CN" altLang="en-US" sz="1200" b="0" i="0" u="none" strike="noStrike" kern="1200" cap="none" spc="0" normalizeH="0" baseline="0" noProof="0" smtClean="0">
              <a:ln>
                <a:noFill/>
              </a:ln>
              <a:solidFill>
                <a:srgbClr val="898989"/>
              </a:solidFill>
              <a:effectLst/>
              <a:uLnTx/>
              <a:uFillTx/>
              <a:latin typeface="等线"/>
              <a:ea typeface="宋体" pitchFamily="2" charset="-122"/>
              <a:cs typeface="+mn-cs"/>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1" fontAlgn="base" latinLnBrk="0" hangingPunct="1">
              <a:lnSpc>
                <a:spcPct val="90000"/>
              </a:lnSpc>
              <a:spcBef>
                <a:spcPts val="1000"/>
              </a:spcBef>
              <a:spcAft>
                <a:spcPct val="0"/>
              </a:spcAft>
              <a:buClrTx/>
              <a:buSzTx/>
              <a:buFont typeface="Arial" panose="020B0604020202020204" pitchFamily="34" charset="0"/>
              <a:buNone/>
              <a:defRPr/>
            </a:pPr>
            <a:endParaRPr kumimoji="0" lang="zh-CN" altLang="en-US" sz="3200" b="0" i="0" u="none" strike="noStrike" kern="1200" cap="none" spc="0" normalizeH="0" baseline="0" noProof="0">
              <a:ln>
                <a:noFill/>
              </a:ln>
              <a:solidFill>
                <a:schemeClr val="tx1"/>
              </a:solidFill>
              <a:effectLst/>
              <a:uLnTx/>
              <a:uFillTx/>
              <a:latin typeface="+mn-lt"/>
              <a:ea typeface="+mn-ea"/>
              <a:cs typeface="等线"/>
            </a:endParaRP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fld id="{E95B0D95-8C79-4E75-8F22-8B38C8491351}" type="datetimeFigureOut">
              <a:rPr kumimoji="0" lang="zh-CN" altLang="en-US" sz="1200" b="0" i="0" u="none" strike="noStrike" kern="1200" cap="none" spc="0" normalizeH="0" baseline="0" noProof="0" smtClean="0">
                <a:ln>
                  <a:noFill/>
                </a:ln>
                <a:solidFill>
                  <a:srgbClr val="898989"/>
                </a:solidFill>
                <a:effectLst/>
                <a:uLnTx/>
                <a:uFillTx/>
                <a:latin typeface="等线"/>
                <a:ea typeface="宋体" pitchFamily="2" charset="-122"/>
                <a:cs typeface="+mn-cs"/>
              </a:rPr>
            </a:fld>
            <a:endParaRPr kumimoji="0" lang="zh-CN" altLang="en-US" sz="1200" b="0" i="0" u="none" strike="noStrike" kern="1200" cap="none" spc="0" normalizeH="0" baseline="0" noProof="0" smtClean="0">
              <a:ln>
                <a:noFill/>
              </a:ln>
              <a:solidFill>
                <a:srgbClr val="898989"/>
              </a:solidFill>
              <a:effectLst/>
              <a:uLnTx/>
              <a:uFillTx/>
              <a:latin typeface="等线"/>
              <a:ea typeface="宋体"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smtClean="0">
              <a:ln>
                <a:noFill/>
              </a:ln>
              <a:solidFill>
                <a:srgbClr val="898989"/>
              </a:solidFill>
              <a:effectLst/>
              <a:uLnTx/>
              <a:uFillTx/>
              <a:latin typeface="等线"/>
              <a:ea typeface="宋体" pitchFamily="2" charset="-122"/>
              <a:cs typeface="+mn-cs"/>
            </a:endParaRPr>
          </a:p>
        </p:txBody>
      </p:sp>
      <p:sp>
        <p:nvSpPr>
          <p:cNvPr id="7" name="灯片编号占位符 6"/>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Tx/>
              <a:buNone/>
              <a:defRPr/>
            </a:pPr>
            <a:fld id="{45062CB8-6F85-4960-BE03-D128F60EDBE9}" type="slidenum">
              <a:rPr kumimoji="0" lang="zh-CN" altLang="en-US" sz="1200" b="0" i="0" u="none" strike="noStrike" kern="1200" cap="none" spc="0" normalizeH="0" baseline="0" noProof="0" smtClean="0">
                <a:ln>
                  <a:noFill/>
                </a:ln>
                <a:solidFill>
                  <a:srgbClr val="898989"/>
                </a:solidFill>
                <a:effectLst/>
                <a:uLnTx/>
                <a:uFillTx/>
                <a:latin typeface="等线"/>
                <a:ea typeface="宋体" pitchFamily="2" charset="-122"/>
                <a:cs typeface="+mn-cs"/>
              </a:rPr>
            </a:fld>
            <a:endParaRPr kumimoji="0" lang="zh-CN" altLang="en-US" sz="1200" b="0" i="0" u="none" strike="noStrike" kern="1200" cap="none" spc="0" normalizeH="0" baseline="0" noProof="0" smtClean="0">
              <a:ln>
                <a:noFill/>
              </a:ln>
              <a:solidFill>
                <a:srgbClr val="898989"/>
              </a:solidFill>
              <a:effectLst/>
              <a:uLnTx/>
              <a:uFillTx/>
              <a:latin typeface="等线"/>
              <a:ea typeface="宋体" pitchFamily="2" charset="-122"/>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2" Type="http://schemas.openxmlformats.org/officeDocument/2006/relationships/theme" Target="../theme/theme2.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026" name="标题占位符 1"/>
          <p:cNvSpPr>
            <a:spLocks noGrp="1"/>
          </p:cNvSpPr>
          <p:nvPr>
            <p:ph type="title"/>
          </p:nvPr>
        </p:nvSpPr>
        <p:spPr>
          <a:xfrm>
            <a:off x="838200" y="365125"/>
            <a:ext cx="10515600" cy="1325563"/>
          </a:xfrm>
          <a:prstGeom prst="rect">
            <a:avLst/>
          </a:prstGeom>
          <a:noFill/>
          <a:ln w="9525">
            <a:noFill/>
          </a:ln>
        </p:spPr>
        <p:txBody>
          <a:bodyPr anchor="ctr" anchorCtr="0"/>
          <a:p>
            <a:pPr lvl="0"/>
            <a:r>
              <a:rPr lang="zh-CN" altLang="en-US" dirty="0"/>
              <a:t>单击此处编辑母版标题样式</a:t>
            </a:r>
            <a:endParaRPr lang="zh-CN" altLang="en-US" dirty="0"/>
          </a:p>
        </p:txBody>
      </p:sp>
      <p:sp>
        <p:nvSpPr>
          <p:cNvPr id="1027" name="文本占位符 2"/>
          <p:cNvSpPr>
            <a:spLocks noGrp="1"/>
          </p:cNvSpPr>
          <p:nvPr>
            <p:ph type="body" idx="1"/>
          </p:nvPr>
        </p:nvSpPr>
        <p:spPr>
          <a:xfrm>
            <a:off x="838200" y="1825625"/>
            <a:ext cx="10515600" cy="4351338"/>
          </a:xfrm>
          <a:prstGeom prst="rect">
            <a:avLst/>
          </a:prstGeom>
          <a:noFill/>
          <a:ln w="9525">
            <a:noFill/>
          </a:ln>
        </p:spPr>
        <p:txBody>
          <a:bodyPr/>
          <a:p>
            <a:pPr lvl="0"/>
            <a:r>
              <a:rPr lang="zh-CN" altLang="en-US" dirty="0"/>
              <a:t>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wrap="square" lIns="91440" tIns="45720" rIns="91440" bIns="45720" numCol="1" anchor="ctr" anchorCtr="0" compatLnSpc="1"/>
          <a:lstStyle>
            <a:lvl1pPr eaLnBrk="1" hangingPunct="1">
              <a:defRPr sz="1200">
                <a:solidFill>
                  <a:srgbClr val="898989"/>
                </a:solidFill>
                <a:ea typeface="宋体"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E95B0D95-8C79-4E75-8F22-8B38C8491351}" type="datetimeFigureOut">
              <a:rPr kumimoji="0" lang="zh-CN" altLang="en-US" sz="1200" b="0" i="0" u="none" strike="noStrike" kern="1200" cap="none" spc="0" normalizeH="0" baseline="0" noProof="0" smtClean="0">
                <a:ln>
                  <a:noFill/>
                </a:ln>
                <a:solidFill>
                  <a:srgbClr val="898989"/>
                </a:solidFill>
                <a:effectLst/>
                <a:uLnTx/>
                <a:uFillTx/>
                <a:latin typeface="等线"/>
                <a:ea typeface="宋体" pitchFamily="2" charset="-122"/>
                <a:cs typeface="+mn-cs"/>
              </a:rPr>
            </a:fld>
            <a:endParaRPr kumimoji="0" lang="zh-CN" altLang="en-US" sz="1200" b="0" i="0" u="none" strike="noStrike" kern="1200" cap="none" spc="0" normalizeH="0" baseline="0" noProof="0" smtClean="0">
              <a:ln>
                <a:noFill/>
              </a:ln>
              <a:solidFill>
                <a:srgbClr val="898989"/>
              </a:solidFill>
              <a:effectLst/>
              <a:uLnTx/>
              <a:uFillTx/>
              <a:latin typeface="等线"/>
              <a:ea typeface="宋体" pitchFamily="2" charset="-122"/>
              <a:cs typeface="+mn-cs"/>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wrap="square" lIns="91440" tIns="45720" rIns="91440" bIns="45720" numCol="1" anchor="ctr" anchorCtr="0" compatLnSpc="1"/>
          <a:lstStyle>
            <a:lvl1pPr algn="ctr" eaLnBrk="1" hangingPunct="1">
              <a:defRPr sz="1200">
                <a:solidFill>
                  <a:srgbClr val="898989"/>
                </a:solidFill>
                <a:ea typeface="宋体" pitchFamily="2" charset="-122"/>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smtClean="0">
              <a:ln>
                <a:noFill/>
              </a:ln>
              <a:solidFill>
                <a:srgbClr val="898989"/>
              </a:solidFill>
              <a:effectLst/>
              <a:uLnTx/>
              <a:uFillTx/>
              <a:latin typeface="等线"/>
              <a:ea typeface="宋体" pitchFamily="2" charset="-122"/>
              <a:cs typeface="+mn-cs"/>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wrap="square" lIns="91440" tIns="45720" rIns="91440" bIns="45720" numCol="1" anchor="ctr" anchorCtr="0" compatLnSpc="1"/>
          <a:lstStyle>
            <a:lvl1pPr algn="r" eaLnBrk="1" hangingPunct="1">
              <a:defRPr sz="1200">
                <a:solidFill>
                  <a:srgbClr val="898989"/>
                </a:solidFill>
                <a:ea typeface="宋体" pitchFamily="2" charset="-122"/>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45062CB8-6F85-4960-BE03-D128F60EDBE9}" type="slidenum">
              <a:rPr kumimoji="0" lang="zh-CN" altLang="en-US" sz="1200" b="0" i="0" u="none" strike="noStrike" kern="1200" cap="none" spc="0" normalizeH="0" baseline="0" noProof="0" smtClean="0">
                <a:ln>
                  <a:noFill/>
                </a:ln>
                <a:solidFill>
                  <a:srgbClr val="898989"/>
                </a:solidFill>
                <a:effectLst/>
                <a:uLnTx/>
                <a:uFillTx/>
                <a:latin typeface="等线"/>
                <a:ea typeface="宋体" pitchFamily="2" charset="-122"/>
                <a:cs typeface="+mn-cs"/>
              </a:rPr>
            </a:fld>
            <a:endParaRPr kumimoji="0" lang="zh-CN" altLang="en-US" sz="1200" b="0" i="0" u="none" strike="noStrike" kern="1200" cap="none" spc="0" normalizeH="0" baseline="0" noProof="0" smtClean="0">
              <a:ln>
                <a:noFill/>
              </a:ln>
              <a:solidFill>
                <a:srgbClr val="898989"/>
              </a:solidFill>
              <a:effectLst/>
              <a:uLnTx/>
              <a:uFillTx/>
              <a:latin typeface="等线"/>
              <a:ea typeface="宋体" pitchFamily="2" charset="-122"/>
              <a:cs typeface="+mn-cs"/>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l" rtl="0" fontAlgn="base">
        <a:lnSpc>
          <a:spcPct val="90000"/>
        </a:lnSpc>
        <a:spcBef>
          <a:spcPct val="0"/>
        </a:spcBef>
        <a:spcAft>
          <a:spcPct val="0"/>
        </a:spcAft>
        <a:defRPr sz="4400" kern="1200">
          <a:solidFill>
            <a:schemeClr val="tx1"/>
          </a:solidFill>
          <a:latin typeface="+mj-lt"/>
          <a:ea typeface="+mj-ea"/>
          <a:cs typeface="等线 Light"/>
        </a:defRPr>
      </a:lvl1pPr>
      <a:lvl2pPr algn="l" rtl="0" fontAlgn="base">
        <a:lnSpc>
          <a:spcPct val="90000"/>
        </a:lnSpc>
        <a:spcBef>
          <a:spcPct val="0"/>
        </a:spcBef>
        <a:spcAft>
          <a:spcPct val="0"/>
        </a:spcAft>
        <a:defRPr sz="4400">
          <a:solidFill>
            <a:schemeClr val="tx1"/>
          </a:solidFill>
          <a:latin typeface="等线 Light"/>
          <a:ea typeface="等线 Light"/>
          <a:cs typeface="等线 Light"/>
        </a:defRPr>
      </a:lvl2pPr>
      <a:lvl3pPr algn="l" rtl="0" fontAlgn="base">
        <a:lnSpc>
          <a:spcPct val="90000"/>
        </a:lnSpc>
        <a:spcBef>
          <a:spcPct val="0"/>
        </a:spcBef>
        <a:spcAft>
          <a:spcPct val="0"/>
        </a:spcAft>
        <a:defRPr sz="4400">
          <a:solidFill>
            <a:schemeClr val="tx1"/>
          </a:solidFill>
          <a:latin typeface="等线 Light"/>
          <a:ea typeface="等线 Light"/>
          <a:cs typeface="等线 Light"/>
        </a:defRPr>
      </a:lvl3pPr>
      <a:lvl4pPr algn="l" rtl="0" fontAlgn="base">
        <a:lnSpc>
          <a:spcPct val="90000"/>
        </a:lnSpc>
        <a:spcBef>
          <a:spcPct val="0"/>
        </a:spcBef>
        <a:spcAft>
          <a:spcPct val="0"/>
        </a:spcAft>
        <a:defRPr sz="4400">
          <a:solidFill>
            <a:schemeClr val="tx1"/>
          </a:solidFill>
          <a:latin typeface="等线 Light"/>
          <a:ea typeface="等线 Light"/>
          <a:cs typeface="等线 Light"/>
        </a:defRPr>
      </a:lvl4pPr>
      <a:lvl5pPr algn="l" rtl="0" fontAlgn="base">
        <a:lnSpc>
          <a:spcPct val="90000"/>
        </a:lnSpc>
        <a:spcBef>
          <a:spcPct val="0"/>
        </a:spcBef>
        <a:spcAft>
          <a:spcPct val="0"/>
        </a:spcAft>
        <a:defRPr sz="4400">
          <a:solidFill>
            <a:schemeClr val="tx1"/>
          </a:solidFill>
          <a:latin typeface="等线 Light"/>
          <a:ea typeface="等线 Light"/>
          <a:cs typeface="等线 Light"/>
        </a:defRPr>
      </a:lvl5pPr>
      <a:lvl6pPr marL="457200" algn="l" rtl="0" fontAlgn="base">
        <a:lnSpc>
          <a:spcPct val="90000"/>
        </a:lnSpc>
        <a:spcBef>
          <a:spcPct val="0"/>
        </a:spcBef>
        <a:spcAft>
          <a:spcPct val="0"/>
        </a:spcAft>
        <a:defRPr sz="4400">
          <a:solidFill>
            <a:schemeClr val="tx1"/>
          </a:solidFill>
          <a:latin typeface="等线 Light"/>
          <a:ea typeface="等线 Light"/>
          <a:cs typeface="等线 Light"/>
        </a:defRPr>
      </a:lvl6pPr>
      <a:lvl7pPr marL="914400" algn="l" rtl="0" fontAlgn="base">
        <a:lnSpc>
          <a:spcPct val="90000"/>
        </a:lnSpc>
        <a:spcBef>
          <a:spcPct val="0"/>
        </a:spcBef>
        <a:spcAft>
          <a:spcPct val="0"/>
        </a:spcAft>
        <a:defRPr sz="4400">
          <a:solidFill>
            <a:schemeClr val="tx1"/>
          </a:solidFill>
          <a:latin typeface="等线 Light"/>
          <a:ea typeface="等线 Light"/>
          <a:cs typeface="等线 Light"/>
        </a:defRPr>
      </a:lvl7pPr>
      <a:lvl8pPr marL="1371600" algn="l" rtl="0" fontAlgn="base">
        <a:lnSpc>
          <a:spcPct val="90000"/>
        </a:lnSpc>
        <a:spcBef>
          <a:spcPct val="0"/>
        </a:spcBef>
        <a:spcAft>
          <a:spcPct val="0"/>
        </a:spcAft>
        <a:defRPr sz="4400">
          <a:solidFill>
            <a:schemeClr val="tx1"/>
          </a:solidFill>
          <a:latin typeface="等线 Light"/>
          <a:ea typeface="等线 Light"/>
          <a:cs typeface="等线 Light"/>
        </a:defRPr>
      </a:lvl8pPr>
      <a:lvl9pPr marL="1828800" algn="l" rtl="0" fontAlgn="base">
        <a:lnSpc>
          <a:spcPct val="90000"/>
        </a:lnSpc>
        <a:spcBef>
          <a:spcPct val="0"/>
        </a:spcBef>
        <a:spcAft>
          <a:spcPct val="0"/>
        </a:spcAft>
        <a:defRPr sz="4400">
          <a:solidFill>
            <a:schemeClr val="tx1"/>
          </a:solidFill>
          <a:latin typeface="等线 Light"/>
          <a:ea typeface="等线 Light"/>
          <a:cs typeface="等线 Light"/>
        </a:defRPr>
      </a:lvl9pPr>
    </p:titleStyle>
    <p:body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等线"/>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等线"/>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等线"/>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026" name="标题占位符 1"/>
          <p:cNvSpPr>
            <a:spLocks noGrp="1"/>
          </p:cNvSpPr>
          <p:nvPr>
            <p:ph type="title"/>
          </p:nvPr>
        </p:nvSpPr>
        <p:spPr>
          <a:xfrm>
            <a:off x="838200" y="365125"/>
            <a:ext cx="10515600" cy="1325563"/>
          </a:xfrm>
          <a:prstGeom prst="rect">
            <a:avLst/>
          </a:prstGeom>
          <a:noFill/>
          <a:ln w="9525">
            <a:noFill/>
          </a:ln>
        </p:spPr>
        <p:txBody>
          <a:bodyPr anchor="ctr" anchorCtr="0"/>
          <a:p>
            <a:pPr lvl="0"/>
            <a:r>
              <a:rPr lang="zh-CN" altLang="en-US" dirty="0"/>
              <a:t>单击此处编辑母版标题样式</a:t>
            </a:r>
            <a:endParaRPr lang="zh-CN" altLang="en-US" dirty="0"/>
          </a:p>
        </p:txBody>
      </p:sp>
      <p:sp>
        <p:nvSpPr>
          <p:cNvPr id="1027" name="文本占位符 2"/>
          <p:cNvSpPr>
            <a:spLocks noGrp="1"/>
          </p:cNvSpPr>
          <p:nvPr>
            <p:ph type="body" idx="1"/>
          </p:nvPr>
        </p:nvSpPr>
        <p:spPr>
          <a:xfrm>
            <a:off x="838200" y="1825625"/>
            <a:ext cx="10515600" cy="4351338"/>
          </a:xfrm>
          <a:prstGeom prst="rect">
            <a:avLst/>
          </a:prstGeom>
          <a:noFill/>
          <a:ln w="9525">
            <a:noFill/>
          </a:ln>
        </p:spPr>
        <p:txBody>
          <a:bodyPr/>
          <a:p>
            <a:pPr lvl="0"/>
            <a:r>
              <a:rPr lang="zh-CN" altLang="en-US" dirty="0"/>
              <a:t>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wrap="square" lIns="91440" tIns="45720" rIns="91440" bIns="45720" numCol="1" anchor="ctr" anchorCtr="0" compatLnSpc="1"/>
          <a:lstStyle>
            <a:lvl1pPr eaLnBrk="1" hangingPunct="1">
              <a:defRPr sz="1200">
                <a:solidFill>
                  <a:srgbClr val="898989"/>
                </a:solidFill>
                <a:ea typeface="宋体"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E95B0D95-8C79-4E75-8F22-8B38C8491351}" type="datetimeFigureOut">
              <a:rPr kumimoji="0" lang="zh-CN" altLang="en-US" sz="1200" b="0" i="0" u="none" strike="noStrike" kern="1200" cap="none" spc="0" normalizeH="0" baseline="0" noProof="0" smtClean="0">
                <a:ln>
                  <a:noFill/>
                </a:ln>
                <a:solidFill>
                  <a:srgbClr val="898989"/>
                </a:solidFill>
                <a:effectLst/>
                <a:uLnTx/>
                <a:uFillTx/>
                <a:latin typeface="等线"/>
                <a:ea typeface="宋体" pitchFamily="2" charset="-122"/>
                <a:cs typeface="+mn-cs"/>
              </a:rPr>
            </a:fld>
            <a:endParaRPr kumimoji="0" lang="zh-CN" altLang="en-US" sz="1200" b="0" i="0" u="none" strike="noStrike" kern="1200" cap="none" spc="0" normalizeH="0" baseline="0" noProof="0" smtClean="0">
              <a:ln>
                <a:noFill/>
              </a:ln>
              <a:solidFill>
                <a:srgbClr val="898989"/>
              </a:solidFill>
              <a:effectLst/>
              <a:uLnTx/>
              <a:uFillTx/>
              <a:latin typeface="等线"/>
              <a:ea typeface="宋体" pitchFamily="2" charset="-122"/>
              <a:cs typeface="+mn-cs"/>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wrap="square" lIns="91440" tIns="45720" rIns="91440" bIns="45720" numCol="1" anchor="ctr" anchorCtr="0" compatLnSpc="1"/>
          <a:lstStyle>
            <a:lvl1pPr algn="ctr" eaLnBrk="1" hangingPunct="1">
              <a:defRPr sz="1200">
                <a:solidFill>
                  <a:srgbClr val="898989"/>
                </a:solidFill>
                <a:ea typeface="宋体" pitchFamily="2" charset="-122"/>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smtClean="0">
              <a:ln>
                <a:noFill/>
              </a:ln>
              <a:solidFill>
                <a:srgbClr val="898989"/>
              </a:solidFill>
              <a:effectLst/>
              <a:uLnTx/>
              <a:uFillTx/>
              <a:latin typeface="等线"/>
              <a:ea typeface="宋体" pitchFamily="2" charset="-122"/>
              <a:cs typeface="+mn-cs"/>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wrap="square" lIns="91440" tIns="45720" rIns="91440" bIns="45720" numCol="1" anchor="ctr" anchorCtr="0" compatLnSpc="1"/>
          <a:lstStyle>
            <a:lvl1pPr algn="r" eaLnBrk="1" hangingPunct="1">
              <a:defRPr sz="1200">
                <a:solidFill>
                  <a:srgbClr val="898989"/>
                </a:solidFill>
                <a:ea typeface="宋体" pitchFamily="2" charset="-122"/>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45062CB8-6F85-4960-BE03-D128F60EDBE9}" type="slidenum">
              <a:rPr kumimoji="0" lang="zh-CN" altLang="en-US" sz="1200" b="0" i="0" u="none" strike="noStrike" kern="1200" cap="none" spc="0" normalizeH="0" baseline="0" noProof="0" smtClean="0">
                <a:ln>
                  <a:noFill/>
                </a:ln>
                <a:solidFill>
                  <a:srgbClr val="898989"/>
                </a:solidFill>
                <a:effectLst/>
                <a:uLnTx/>
                <a:uFillTx/>
                <a:latin typeface="等线"/>
                <a:ea typeface="宋体" pitchFamily="2" charset="-122"/>
                <a:cs typeface="+mn-cs"/>
              </a:rPr>
            </a:fld>
            <a:endParaRPr kumimoji="0" lang="zh-CN" altLang="en-US" sz="1200" b="0" i="0" u="none" strike="noStrike" kern="1200" cap="none" spc="0" normalizeH="0" baseline="0" noProof="0" smtClean="0">
              <a:ln>
                <a:noFill/>
              </a:ln>
              <a:solidFill>
                <a:srgbClr val="898989"/>
              </a:solidFill>
              <a:effectLst/>
              <a:uLnTx/>
              <a:uFillTx/>
              <a:latin typeface="等线"/>
              <a:ea typeface="宋体" pitchFamily="2" charset="-122"/>
              <a:cs typeface="+mn-cs"/>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lvl1pPr algn="l" rtl="0" fontAlgn="base">
        <a:lnSpc>
          <a:spcPct val="90000"/>
        </a:lnSpc>
        <a:spcBef>
          <a:spcPct val="0"/>
        </a:spcBef>
        <a:spcAft>
          <a:spcPct val="0"/>
        </a:spcAft>
        <a:defRPr sz="4400" kern="1200">
          <a:solidFill>
            <a:schemeClr val="tx1"/>
          </a:solidFill>
          <a:latin typeface="+mj-lt"/>
          <a:ea typeface="+mj-ea"/>
          <a:cs typeface="等线 Light"/>
        </a:defRPr>
      </a:lvl1pPr>
      <a:lvl2pPr algn="l" rtl="0" fontAlgn="base">
        <a:lnSpc>
          <a:spcPct val="90000"/>
        </a:lnSpc>
        <a:spcBef>
          <a:spcPct val="0"/>
        </a:spcBef>
        <a:spcAft>
          <a:spcPct val="0"/>
        </a:spcAft>
        <a:defRPr sz="4400">
          <a:solidFill>
            <a:schemeClr val="tx1"/>
          </a:solidFill>
          <a:latin typeface="等线 Light"/>
          <a:ea typeface="等线 Light"/>
          <a:cs typeface="等线 Light"/>
        </a:defRPr>
      </a:lvl2pPr>
      <a:lvl3pPr algn="l" rtl="0" fontAlgn="base">
        <a:lnSpc>
          <a:spcPct val="90000"/>
        </a:lnSpc>
        <a:spcBef>
          <a:spcPct val="0"/>
        </a:spcBef>
        <a:spcAft>
          <a:spcPct val="0"/>
        </a:spcAft>
        <a:defRPr sz="4400">
          <a:solidFill>
            <a:schemeClr val="tx1"/>
          </a:solidFill>
          <a:latin typeface="等线 Light"/>
          <a:ea typeface="等线 Light"/>
          <a:cs typeface="等线 Light"/>
        </a:defRPr>
      </a:lvl3pPr>
      <a:lvl4pPr algn="l" rtl="0" fontAlgn="base">
        <a:lnSpc>
          <a:spcPct val="90000"/>
        </a:lnSpc>
        <a:spcBef>
          <a:spcPct val="0"/>
        </a:spcBef>
        <a:spcAft>
          <a:spcPct val="0"/>
        </a:spcAft>
        <a:defRPr sz="4400">
          <a:solidFill>
            <a:schemeClr val="tx1"/>
          </a:solidFill>
          <a:latin typeface="等线 Light"/>
          <a:ea typeface="等线 Light"/>
          <a:cs typeface="等线 Light"/>
        </a:defRPr>
      </a:lvl4pPr>
      <a:lvl5pPr algn="l" rtl="0" fontAlgn="base">
        <a:lnSpc>
          <a:spcPct val="90000"/>
        </a:lnSpc>
        <a:spcBef>
          <a:spcPct val="0"/>
        </a:spcBef>
        <a:spcAft>
          <a:spcPct val="0"/>
        </a:spcAft>
        <a:defRPr sz="4400">
          <a:solidFill>
            <a:schemeClr val="tx1"/>
          </a:solidFill>
          <a:latin typeface="等线 Light"/>
          <a:ea typeface="等线 Light"/>
          <a:cs typeface="等线 Light"/>
        </a:defRPr>
      </a:lvl5pPr>
      <a:lvl6pPr marL="457200" algn="l" rtl="0" fontAlgn="base">
        <a:lnSpc>
          <a:spcPct val="90000"/>
        </a:lnSpc>
        <a:spcBef>
          <a:spcPct val="0"/>
        </a:spcBef>
        <a:spcAft>
          <a:spcPct val="0"/>
        </a:spcAft>
        <a:defRPr sz="4400">
          <a:solidFill>
            <a:schemeClr val="tx1"/>
          </a:solidFill>
          <a:latin typeface="等线 Light"/>
          <a:ea typeface="等线 Light"/>
          <a:cs typeface="等线 Light"/>
        </a:defRPr>
      </a:lvl6pPr>
      <a:lvl7pPr marL="914400" algn="l" rtl="0" fontAlgn="base">
        <a:lnSpc>
          <a:spcPct val="90000"/>
        </a:lnSpc>
        <a:spcBef>
          <a:spcPct val="0"/>
        </a:spcBef>
        <a:spcAft>
          <a:spcPct val="0"/>
        </a:spcAft>
        <a:defRPr sz="4400">
          <a:solidFill>
            <a:schemeClr val="tx1"/>
          </a:solidFill>
          <a:latin typeface="等线 Light"/>
          <a:ea typeface="等线 Light"/>
          <a:cs typeface="等线 Light"/>
        </a:defRPr>
      </a:lvl7pPr>
      <a:lvl8pPr marL="1371600" algn="l" rtl="0" fontAlgn="base">
        <a:lnSpc>
          <a:spcPct val="90000"/>
        </a:lnSpc>
        <a:spcBef>
          <a:spcPct val="0"/>
        </a:spcBef>
        <a:spcAft>
          <a:spcPct val="0"/>
        </a:spcAft>
        <a:defRPr sz="4400">
          <a:solidFill>
            <a:schemeClr val="tx1"/>
          </a:solidFill>
          <a:latin typeface="等线 Light"/>
          <a:ea typeface="等线 Light"/>
          <a:cs typeface="等线 Light"/>
        </a:defRPr>
      </a:lvl8pPr>
      <a:lvl9pPr marL="1828800" algn="l" rtl="0" fontAlgn="base">
        <a:lnSpc>
          <a:spcPct val="90000"/>
        </a:lnSpc>
        <a:spcBef>
          <a:spcPct val="0"/>
        </a:spcBef>
        <a:spcAft>
          <a:spcPct val="0"/>
        </a:spcAft>
        <a:defRPr sz="4400">
          <a:solidFill>
            <a:schemeClr val="tx1"/>
          </a:solidFill>
          <a:latin typeface="等线 Light"/>
          <a:ea typeface="等线 Light"/>
          <a:cs typeface="等线 Light"/>
        </a:defRPr>
      </a:lvl9pPr>
    </p:titleStyle>
    <p:body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等线"/>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等线"/>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等线"/>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6" Type="http://schemas.openxmlformats.org/officeDocument/2006/relationships/notesSlide" Target="../notesSlides/notesSlide1.xml"/><Relationship Id="rId5" Type="http://schemas.openxmlformats.org/officeDocument/2006/relationships/slideLayout" Target="../slideLayouts/slideLayout1.xml"/><Relationship Id="rId4" Type="http://schemas.openxmlformats.org/officeDocument/2006/relationships/tags" Target="../tags/tag12.xml"/><Relationship Id="rId3" Type="http://schemas.openxmlformats.org/officeDocument/2006/relationships/tags" Target="../tags/tag11.xml"/><Relationship Id="rId2" Type="http://schemas.openxmlformats.org/officeDocument/2006/relationships/tags" Target="../tags/tag10.xml"/><Relationship Id="rId1" Type="http://schemas.openxmlformats.org/officeDocument/2006/relationships/tags" Target="../tags/tag9.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tags" Target="../tags/tag26.xml"/><Relationship Id="rId1" Type="http://schemas.openxmlformats.org/officeDocument/2006/relationships/tags" Target="../tags/tag25.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17.xml"/><Relationship Id="rId1" Type="http://schemas.openxmlformats.org/officeDocument/2006/relationships/image" Target="../media/image2.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3.png"/></Relationships>
</file>

<file path=ppt/slides/_rels/slide17.xml.rels><?xml version="1.0" encoding="UTF-8" standalone="yes"?>
<Relationships xmlns="http://schemas.openxmlformats.org/package/2006/relationships"><Relationship Id="rId9" Type="http://schemas.openxmlformats.org/officeDocument/2006/relationships/tags" Target="../tags/tag34.xml"/><Relationship Id="rId8" Type="http://schemas.openxmlformats.org/officeDocument/2006/relationships/tags" Target="../tags/tag33.xml"/><Relationship Id="rId7" Type="http://schemas.openxmlformats.org/officeDocument/2006/relationships/tags" Target="../tags/tag32.xml"/><Relationship Id="rId6" Type="http://schemas.openxmlformats.org/officeDocument/2006/relationships/tags" Target="../tags/tag31.xml"/><Relationship Id="rId5" Type="http://schemas.openxmlformats.org/officeDocument/2006/relationships/tags" Target="../tags/tag30.xml"/><Relationship Id="rId4" Type="http://schemas.openxmlformats.org/officeDocument/2006/relationships/tags" Target="../tags/tag29.xml"/><Relationship Id="rId3" Type="http://schemas.openxmlformats.org/officeDocument/2006/relationships/tags" Target="../tags/tag28.xml"/><Relationship Id="rId21" Type="http://schemas.openxmlformats.org/officeDocument/2006/relationships/slideLayout" Target="../slideLayouts/slideLayout17.xml"/><Relationship Id="rId20" Type="http://schemas.openxmlformats.org/officeDocument/2006/relationships/tags" Target="../tags/tag45.xml"/><Relationship Id="rId2" Type="http://schemas.openxmlformats.org/officeDocument/2006/relationships/tags" Target="../tags/tag27.xml"/><Relationship Id="rId19" Type="http://schemas.openxmlformats.org/officeDocument/2006/relationships/tags" Target="../tags/tag44.xml"/><Relationship Id="rId18" Type="http://schemas.openxmlformats.org/officeDocument/2006/relationships/tags" Target="../tags/tag43.xml"/><Relationship Id="rId17" Type="http://schemas.openxmlformats.org/officeDocument/2006/relationships/tags" Target="../tags/tag42.xml"/><Relationship Id="rId16" Type="http://schemas.openxmlformats.org/officeDocument/2006/relationships/tags" Target="../tags/tag41.xml"/><Relationship Id="rId15" Type="http://schemas.openxmlformats.org/officeDocument/2006/relationships/tags" Target="../tags/tag40.xml"/><Relationship Id="rId14" Type="http://schemas.openxmlformats.org/officeDocument/2006/relationships/tags" Target="../tags/tag39.xml"/><Relationship Id="rId13" Type="http://schemas.openxmlformats.org/officeDocument/2006/relationships/tags" Target="../tags/tag38.xml"/><Relationship Id="rId12" Type="http://schemas.openxmlformats.org/officeDocument/2006/relationships/tags" Target="../tags/tag37.xml"/><Relationship Id="rId11" Type="http://schemas.openxmlformats.org/officeDocument/2006/relationships/tags" Target="../tags/tag36.xml"/><Relationship Id="rId10" Type="http://schemas.openxmlformats.org/officeDocument/2006/relationships/tags" Target="../tags/tag35.xml"/><Relationship Id="rId1" Type="http://schemas.openxmlformats.org/officeDocument/2006/relationships/image" Target="../media/image4.png"/></Relationships>
</file>

<file path=ppt/slides/_rels/slide18.xml.rels><?xml version="1.0" encoding="UTF-8" standalone="yes"?>
<Relationships xmlns="http://schemas.openxmlformats.org/package/2006/relationships"><Relationship Id="rId9" Type="http://schemas.openxmlformats.org/officeDocument/2006/relationships/tags" Target="../tags/tag54.xml"/><Relationship Id="rId8" Type="http://schemas.openxmlformats.org/officeDocument/2006/relationships/tags" Target="../tags/tag53.xml"/><Relationship Id="rId7" Type="http://schemas.openxmlformats.org/officeDocument/2006/relationships/tags" Target="../tags/tag52.xml"/><Relationship Id="rId6" Type="http://schemas.openxmlformats.org/officeDocument/2006/relationships/tags" Target="../tags/tag51.xml"/><Relationship Id="rId5" Type="http://schemas.openxmlformats.org/officeDocument/2006/relationships/tags" Target="../tags/tag50.xml"/><Relationship Id="rId4" Type="http://schemas.openxmlformats.org/officeDocument/2006/relationships/tags" Target="../tags/tag49.xml"/><Relationship Id="rId3" Type="http://schemas.openxmlformats.org/officeDocument/2006/relationships/tags" Target="../tags/tag48.xml"/><Relationship Id="rId21" Type="http://schemas.openxmlformats.org/officeDocument/2006/relationships/slideLayout" Target="../slideLayouts/slideLayout17.xml"/><Relationship Id="rId20" Type="http://schemas.openxmlformats.org/officeDocument/2006/relationships/tags" Target="../tags/tag65.xml"/><Relationship Id="rId2" Type="http://schemas.openxmlformats.org/officeDocument/2006/relationships/tags" Target="../tags/tag47.xml"/><Relationship Id="rId19" Type="http://schemas.openxmlformats.org/officeDocument/2006/relationships/tags" Target="../tags/tag64.xml"/><Relationship Id="rId18" Type="http://schemas.openxmlformats.org/officeDocument/2006/relationships/tags" Target="../tags/tag63.xml"/><Relationship Id="rId17" Type="http://schemas.openxmlformats.org/officeDocument/2006/relationships/tags" Target="../tags/tag62.xml"/><Relationship Id="rId16" Type="http://schemas.openxmlformats.org/officeDocument/2006/relationships/tags" Target="../tags/tag61.xml"/><Relationship Id="rId15" Type="http://schemas.openxmlformats.org/officeDocument/2006/relationships/tags" Target="../tags/tag60.xml"/><Relationship Id="rId14" Type="http://schemas.openxmlformats.org/officeDocument/2006/relationships/tags" Target="../tags/tag59.xml"/><Relationship Id="rId13" Type="http://schemas.openxmlformats.org/officeDocument/2006/relationships/tags" Target="../tags/tag58.xml"/><Relationship Id="rId12" Type="http://schemas.openxmlformats.org/officeDocument/2006/relationships/tags" Target="../tags/tag57.xml"/><Relationship Id="rId11" Type="http://schemas.openxmlformats.org/officeDocument/2006/relationships/tags" Target="../tags/tag56.xml"/><Relationship Id="rId10" Type="http://schemas.openxmlformats.org/officeDocument/2006/relationships/tags" Target="../tags/tag55.xml"/><Relationship Id="rId1" Type="http://schemas.openxmlformats.org/officeDocument/2006/relationships/tags" Target="../tags/tag4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4.xml"/><Relationship Id="rId1" Type="http://schemas.openxmlformats.org/officeDocument/2006/relationships/tags" Target="../tags/tag13.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17.xml"/><Relationship Id="rId1" Type="http://schemas.openxmlformats.org/officeDocument/2006/relationships/image" Target="../media/image5.png"/></Relationships>
</file>

<file path=ppt/slides/_rels/slide21.xml.rels><?xml version="1.0" encoding="UTF-8" standalone="yes"?>
<Relationships xmlns="http://schemas.openxmlformats.org/package/2006/relationships"><Relationship Id="rId9" Type="http://schemas.openxmlformats.org/officeDocument/2006/relationships/tags" Target="../tags/tag73.xml"/><Relationship Id="rId8" Type="http://schemas.openxmlformats.org/officeDocument/2006/relationships/tags" Target="../tags/tag72.xml"/><Relationship Id="rId7" Type="http://schemas.openxmlformats.org/officeDocument/2006/relationships/tags" Target="../tags/tag71.xml"/><Relationship Id="rId6" Type="http://schemas.openxmlformats.org/officeDocument/2006/relationships/tags" Target="../tags/tag70.xml"/><Relationship Id="rId5" Type="http://schemas.openxmlformats.org/officeDocument/2006/relationships/tags" Target="../tags/tag69.xml"/><Relationship Id="rId4" Type="http://schemas.openxmlformats.org/officeDocument/2006/relationships/tags" Target="../tags/tag68.xml"/><Relationship Id="rId3" Type="http://schemas.openxmlformats.org/officeDocument/2006/relationships/tags" Target="../tags/tag67.xml"/><Relationship Id="rId2" Type="http://schemas.openxmlformats.org/officeDocument/2006/relationships/tags" Target="../tags/tag66.xml"/><Relationship Id="rId10" Type="http://schemas.openxmlformats.org/officeDocument/2006/relationships/slideLayout" Target="../slideLayouts/slideLayout17.xml"/><Relationship Id="rId1" Type="http://schemas.openxmlformats.org/officeDocument/2006/relationships/image" Target="../media/image6.pn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7.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17.xml"/><Relationship Id="rId1" Type="http://schemas.openxmlformats.org/officeDocument/2006/relationships/image" Target="../media/image8.png"/></Relationships>
</file>

<file path=ppt/slides/_rels/slide26.xml.rels><?xml version="1.0" encoding="UTF-8" standalone="yes"?>
<Relationships xmlns="http://schemas.openxmlformats.org/package/2006/relationships"><Relationship Id="rId9" Type="http://schemas.openxmlformats.org/officeDocument/2006/relationships/tags" Target="../tags/tag81.xml"/><Relationship Id="rId8" Type="http://schemas.openxmlformats.org/officeDocument/2006/relationships/tags" Target="../tags/tag80.xml"/><Relationship Id="rId7" Type="http://schemas.openxmlformats.org/officeDocument/2006/relationships/tags" Target="../tags/tag79.xml"/><Relationship Id="rId6" Type="http://schemas.openxmlformats.org/officeDocument/2006/relationships/tags" Target="../tags/tag78.xml"/><Relationship Id="rId5" Type="http://schemas.openxmlformats.org/officeDocument/2006/relationships/tags" Target="../tags/tag77.xml"/><Relationship Id="rId4" Type="http://schemas.openxmlformats.org/officeDocument/2006/relationships/tags" Target="../tags/tag76.xml"/><Relationship Id="rId3" Type="http://schemas.openxmlformats.org/officeDocument/2006/relationships/tags" Target="../tags/tag75.xml"/><Relationship Id="rId2" Type="http://schemas.openxmlformats.org/officeDocument/2006/relationships/tags" Target="../tags/tag74.xml"/><Relationship Id="rId18" Type="http://schemas.openxmlformats.org/officeDocument/2006/relationships/slideLayout" Target="../slideLayouts/slideLayout17.xml"/><Relationship Id="rId17" Type="http://schemas.openxmlformats.org/officeDocument/2006/relationships/tags" Target="../tags/tag89.xml"/><Relationship Id="rId16" Type="http://schemas.openxmlformats.org/officeDocument/2006/relationships/tags" Target="../tags/tag88.xml"/><Relationship Id="rId15" Type="http://schemas.openxmlformats.org/officeDocument/2006/relationships/tags" Target="../tags/tag87.xml"/><Relationship Id="rId14" Type="http://schemas.openxmlformats.org/officeDocument/2006/relationships/tags" Target="../tags/tag86.xml"/><Relationship Id="rId13" Type="http://schemas.openxmlformats.org/officeDocument/2006/relationships/tags" Target="../tags/tag85.xml"/><Relationship Id="rId12" Type="http://schemas.openxmlformats.org/officeDocument/2006/relationships/tags" Target="../tags/tag84.xml"/><Relationship Id="rId11" Type="http://schemas.openxmlformats.org/officeDocument/2006/relationships/tags" Target="../tags/tag83.xml"/><Relationship Id="rId10" Type="http://schemas.openxmlformats.org/officeDocument/2006/relationships/tags" Target="../tags/tag82.xml"/><Relationship Id="rId1" Type="http://schemas.openxmlformats.org/officeDocument/2006/relationships/image" Target="../media/image9.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1.png"/></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17.xml"/><Relationship Id="rId1" Type="http://schemas.openxmlformats.org/officeDocument/2006/relationships/image" Target="../media/image10.png"/></Relationships>
</file>

<file path=ppt/slides/_rels/slide31.xml.rels><?xml version="1.0" encoding="UTF-8" standalone="yes"?>
<Relationships xmlns="http://schemas.openxmlformats.org/package/2006/relationships"><Relationship Id="rId9" Type="http://schemas.openxmlformats.org/officeDocument/2006/relationships/tags" Target="../tags/tag97.xml"/><Relationship Id="rId8" Type="http://schemas.openxmlformats.org/officeDocument/2006/relationships/tags" Target="../tags/tag96.xml"/><Relationship Id="rId7" Type="http://schemas.openxmlformats.org/officeDocument/2006/relationships/tags" Target="../tags/tag95.xml"/><Relationship Id="rId6" Type="http://schemas.openxmlformats.org/officeDocument/2006/relationships/tags" Target="../tags/tag94.xml"/><Relationship Id="rId5" Type="http://schemas.openxmlformats.org/officeDocument/2006/relationships/tags" Target="../tags/tag93.xml"/><Relationship Id="rId4" Type="http://schemas.openxmlformats.org/officeDocument/2006/relationships/tags" Target="../tags/tag92.xml"/><Relationship Id="rId3" Type="http://schemas.openxmlformats.org/officeDocument/2006/relationships/tags" Target="../tags/tag91.xml"/><Relationship Id="rId2" Type="http://schemas.openxmlformats.org/officeDocument/2006/relationships/tags" Target="../tags/tag90.xml"/><Relationship Id="rId17" Type="http://schemas.openxmlformats.org/officeDocument/2006/relationships/slideLayout" Target="../slideLayouts/slideLayout6.xml"/><Relationship Id="rId16" Type="http://schemas.openxmlformats.org/officeDocument/2006/relationships/tags" Target="../tags/tag104.xml"/><Relationship Id="rId15" Type="http://schemas.openxmlformats.org/officeDocument/2006/relationships/tags" Target="../tags/tag103.xml"/><Relationship Id="rId14" Type="http://schemas.openxmlformats.org/officeDocument/2006/relationships/tags" Target="../tags/tag102.xml"/><Relationship Id="rId13" Type="http://schemas.openxmlformats.org/officeDocument/2006/relationships/tags" Target="../tags/tag101.xml"/><Relationship Id="rId12" Type="http://schemas.openxmlformats.org/officeDocument/2006/relationships/tags" Target="../tags/tag100.xml"/><Relationship Id="rId11" Type="http://schemas.openxmlformats.org/officeDocument/2006/relationships/tags" Target="../tags/tag99.xml"/><Relationship Id="rId10" Type="http://schemas.openxmlformats.org/officeDocument/2006/relationships/tags" Target="../tags/tag98.xml"/><Relationship Id="rId1" Type="http://schemas.openxmlformats.org/officeDocument/2006/relationships/image" Target="../media/image11.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17.xml"/><Relationship Id="rId1" Type="http://schemas.openxmlformats.org/officeDocument/2006/relationships/image" Target="../media/image12.png"/></Relationships>
</file>

<file path=ppt/slides/_rels/slide36.xml.rels><?xml version="1.0" encoding="UTF-8" standalone="yes"?>
<Relationships xmlns="http://schemas.openxmlformats.org/package/2006/relationships"><Relationship Id="rId9" Type="http://schemas.openxmlformats.org/officeDocument/2006/relationships/tags" Target="../tags/tag112.xml"/><Relationship Id="rId8" Type="http://schemas.openxmlformats.org/officeDocument/2006/relationships/tags" Target="../tags/tag111.xml"/><Relationship Id="rId7" Type="http://schemas.openxmlformats.org/officeDocument/2006/relationships/tags" Target="../tags/tag110.xml"/><Relationship Id="rId6" Type="http://schemas.openxmlformats.org/officeDocument/2006/relationships/tags" Target="../tags/tag109.xml"/><Relationship Id="rId5" Type="http://schemas.openxmlformats.org/officeDocument/2006/relationships/tags" Target="../tags/tag108.xml"/><Relationship Id="rId4" Type="http://schemas.openxmlformats.org/officeDocument/2006/relationships/tags" Target="../tags/tag107.xml"/><Relationship Id="rId3" Type="http://schemas.openxmlformats.org/officeDocument/2006/relationships/tags" Target="../tags/tag106.xml"/><Relationship Id="rId2" Type="http://schemas.openxmlformats.org/officeDocument/2006/relationships/tags" Target="../tags/tag105.xml"/><Relationship Id="rId15" Type="http://schemas.openxmlformats.org/officeDocument/2006/relationships/slideLayout" Target="../slideLayouts/slideLayout17.xml"/><Relationship Id="rId14" Type="http://schemas.openxmlformats.org/officeDocument/2006/relationships/tags" Target="../tags/tag117.xml"/><Relationship Id="rId13" Type="http://schemas.openxmlformats.org/officeDocument/2006/relationships/tags" Target="../tags/tag116.xml"/><Relationship Id="rId12" Type="http://schemas.openxmlformats.org/officeDocument/2006/relationships/tags" Target="../tags/tag115.xml"/><Relationship Id="rId11" Type="http://schemas.openxmlformats.org/officeDocument/2006/relationships/tags" Target="../tags/tag114.xml"/><Relationship Id="rId10" Type="http://schemas.openxmlformats.org/officeDocument/2006/relationships/tags" Target="../tags/tag113.xml"/><Relationship Id="rId1" Type="http://schemas.openxmlformats.org/officeDocument/2006/relationships/image" Target="../media/image13.png"/></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14.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15.png"/></Relationships>
</file>

<file path=ppt/slides/_rels/slide41.xml.rels><?xml version="1.0" encoding="UTF-8" standalone="yes"?>
<Relationships xmlns="http://schemas.openxmlformats.org/package/2006/relationships"><Relationship Id="rId9" Type="http://schemas.openxmlformats.org/officeDocument/2006/relationships/tags" Target="../tags/tag125.xml"/><Relationship Id="rId8" Type="http://schemas.openxmlformats.org/officeDocument/2006/relationships/tags" Target="../tags/tag124.xml"/><Relationship Id="rId7" Type="http://schemas.openxmlformats.org/officeDocument/2006/relationships/tags" Target="../tags/tag123.xml"/><Relationship Id="rId6" Type="http://schemas.openxmlformats.org/officeDocument/2006/relationships/tags" Target="../tags/tag122.xml"/><Relationship Id="rId5" Type="http://schemas.openxmlformats.org/officeDocument/2006/relationships/tags" Target="../tags/tag121.xml"/><Relationship Id="rId4" Type="http://schemas.openxmlformats.org/officeDocument/2006/relationships/tags" Target="../tags/tag120.xml"/><Relationship Id="rId3" Type="http://schemas.openxmlformats.org/officeDocument/2006/relationships/tags" Target="../tags/tag119.xml"/><Relationship Id="rId2" Type="http://schemas.openxmlformats.org/officeDocument/2006/relationships/tags" Target="../tags/tag118.xml"/><Relationship Id="rId15" Type="http://schemas.openxmlformats.org/officeDocument/2006/relationships/slideLayout" Target="../slideLayouts/slideLayout17.xml"/><Relationship Id="rId14" Type="http://schemas.openxmlformats.org/officeDocument/2006/relationships/tags" Target="../tags/tag130.xml"/><Relationship Id="rId13" Type="http://schemas.openxmlformats.org/officeDocument/2006/relationships/tags" Target="../tags/tag129.xml"/><Relationship Id="rId12" Type="http://schemas.openxmlformats.org/officeDocument/2006/relationships/tags" Target="../tags/tag128.xml"/><Relationship Id="rId11" Type="http://schemas.openxmlformats.org/officeDocument/2006/relationships/tags" Target="../tags/tag127.xml"/><Relationship Id="rId10" Type="http://schemas.openxmlformats.org/officeDocument/2006/relationships/tags" Target="../tags/tag126.xml"/><Relationship Id="rId1" Type="http://schemas.openxmlformats.org/officeDocument/2006/relationships/image" Target="../media/image16.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17.xml"/><Relationship Id="rId1" Type="http://schemas.openxmlformats.org/officeDocument/2006/relationships/image" Target="../media/image17.png"/></Relationships>
</file>

<file path=ppt/slides/_rels/slide46.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18.png"/></Relationships>
</file>

<file path=ppt/slides/_rels/slide47.xml.rels><?xml version="1.0" encoding="UTF-8" standalone="yes"?>
<Relationships xmlns="http://schemas.openxmlformats.org/package/2006/relationships"><Relationship Id="rId9" Type="http://schemas.openxmlformats.org/officeDocument/2006/relationships/tags" Target="../tags/tag139.xml"/><Relationship Id="rId8" Type="http://schemas.openxmlformats.org/officeDocument/2006/relationships/tags" Target="../tags/tag138.xml"/><Relationship Id="rId7" Type="http://schemas.openxmlformats.org/officeDocument/2006/relationships/tags" Target="../tags/tag137.xml"/><Relationship Id="rId6" Type="http://schemas.openxmlformats.org/officeDocument/2006/relationships/tags" Target="../tags/tag136.xml"/><Relationship Id="rId5" Type="http://schemas.openxmlformats.org/officeDocument/2006/relationships/tags" Target="../tags/tag135.xml"/><Relationship Id="rId4" Type="http://schemas.openxmlformats.org/officeDocument/2006/relationships/tags" Target="../tags/tag134.xml"/><Relationship Id="rId3" Type="http://schemas.openxmlformats.org/officeDocument/2006/relationships/tags" Target="../tags/tag133.xml"/><Relationship Id="rId2" Type="http://schemas.openxmlformats.org/officeDocument/2006/relationships/tags" Target="../tags/tag132.xml"/><Relationship Id="rId17" Type="http://schemas.openxmlformats.org/officeDocument/2006/relationships/slideLayout" Target="../slideLayouts/slideLayout6.xml"/><Relationship Id="rId16" Type="http://schemas.openxmlformats.org/officeDocument/2006/relationships/image" Target="../media/image19.png"/><Relationship Id="rId15" Type="http://schemas.openxmlformats.org/officeDocument/2006/relationships/tags" Target="../tags/tag145.xml"/><Relationship Id="rId14" Type="http://schemas.openxmlformats.org/officeDocument/2006/relationships/tags" Target="../tags/tag144.xml"/><Relationship Id="rId13" Type="http://schemas.openxmlformats.org/officeDocument/2006/relationships/tags" Target="../tags/tag143.xml"/><Relationship Id="rId12" Type="http://schemas.openxmlformats.org/officeDocument/2006/relationships/tags" Target="../tags/tag142.xml"/><Relationship Id="rId11" Type="http://schemas.openxmlformats.org/officeDocument/2006/relationships/tags" Target="../tags/tag141.xml"/><Relationship Id="rId10" Type="http://schemas.openxmlformats.org/officeDocument/2006/relationships/tags" Target="../tags/tag140.xml"/><Relationship Id="rId1" Type="http://schemas.openxmlformats.org/officeDocument/2006/relationships/tags" Target="../tags/tag131.xml"/></Relationships>
</file>

<file path=ppt/slides/_rels/slide48.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20.pn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50.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tags" Target="../tags/tag147.xml"/><Relationship Id="rId1" Type="http://schemas.openxmlformats.org/officeDocument/2006/relationships/tags" Target="../tags/tag146.xml"/></Relationships>
</file>

<file path=ppt/slides/_rels/slide51.xml.rels><?xml version="1.0" encoding="UTF-8" standalone="yes"?>
<Relationships xmlns="http://schemas.openxmlformats.org/package/2006/relationships"><Relationship Id="rId2" Type="http://schemas.openxmlformats.org/officeDocument/2006/relationships/slideLayout" Target="../slideLayouts/slideLayout17.xml"/><Relationship Id="rId1" Type="http://schemas.openxmlformats.org/officeDocument/2006/relationships/image" Target="../media/image21.pn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9.xml.rels><?xml version="1.0" encoding="UTF-8" standalone="yes"?>
<Relationships xmlns="http://schemas.openxmlformats.org/package/2006/relationships"><Relationship Id="rId9" Type="http://schemas.openxmlformats.org/officeDocument/2006/relationships/tags" Target="../tags/tag23.xml"/><Relationship Id="rId8" Type="http://schemas.openxmlformats.org/officeDocument/2006/relationships/tags" Target="../tags/tag22.xml"/><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1" Type="http://schemas.openxmlformats.org/officeDocument/2006/relationships/slideLayout" Target="../slideLayouts/slideLayout17.xml"/><Relationship Id="rId10" Type="http://schemas.openxmlformats.org/officeDocument/2006/relationships/tags" Target="../tags/tag24.xml"/><Relationship Id="rId1" Type="http://schemas.openxmlformats.org/officeDocument/2006/relationships/tags" Target="../tags/tag1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文本框 5"/>
          <p:cNvSpPr txBox="1"/>
          <p:nvPr>
            <p:custDataLst>
              <p:tags r:id="rId1"/>
            </p:custDataLst>
          </p:nvPr>
        </p:nvSpPr>
        <p:spPr>
          <a:xfrm>
            <a:off x="1125855" y="2208530"/>
            <a:ext cx="10139045" cy="1664970"/>
          </a:xfrm>
          <a:prstGeom prst="rect">
            <a:avLst/>
          </a:prstGeom>
        </p:spPr>
        <p:txBody>
          <a:bodyPr vert="horz" lIns="91440" tIns="45720" rIns="91440" bIns="45720" rtlCol="0" anchor="b">
            <a:noAutofit/>
          </a:bodyPr>
          <a:lstStyle>
            <a:lvl1pPr algn="ctr">
              <a:defRPr sz="6600">
                <a:latin typeface="+mj-lt"/>
                <a:ea typeface="+mj-ea"/>
                <a:cs typeface="+mj-cs"/>
              </a:defRPr>
            </a:lvl1pPr>
            <a:lvl2pPr algn="ctr">
              <a:defRPr sz="5865"/>
            </a:lvl2pPr>
            <a:lvl3pPr algn="ctr">
              <a:defRPr sz="5865"/>
            </a:lvl3pPr>
            <a:lvl4pPr algn="ctr">
              <a:defRPr sz="5865"/>
            </a:lvl4pPr>
            <a:lvl5pPr algn="ctr">
              <a:defRPr sz="5865"/>
            </a:lvl5pPr>
            <a:lvl6pPr marL="609600" algn="ctr" fontAlgn="base">
              <a:spcBef>
                <a:spcPct val="0"/>
              </a:spcBef>
              <a:spcAft>
                <a:spcPct val="0"/>
              </a:spcAft>
              <a:defRPr sz="5865"/>
            </a:lvl6pPr>
            <a:lvl7pPr marL="1219200" algn="ctr" fontAlgn="base">
              <a:spcBef>
                <a:spcPct val="0"/>
              </a:spcBef>
              <a:spcAft>
                <a:spcPct val="0"/>
              </a:spcAft>
              <a:defRPr sz="5865"/>
            </a:lvl7pPr>
            <a:lvl8pPr marL="1828800" algn="ctr" fontAlgn="base">
              <a:spcBef>
                <a:spcPct val="0"/>
              </a:spcBef>
              <a:spcAft>
                <a:spcPct val="0"/>
              </a:spcAft>
              <a:defRPr sz="5865"/>
            </a:lvl8pPr>
            <a:lvl9pPr marL="2438400" algn="ctr" fontAlgn="base">
              <a:spcBef>
                <a:spcPct val="0"/>
              </a:spcBef>
              <a:spcAft>
                <a:spcPct val="0"/>
              </a:spcAft>
              <a:defRPr sz="5865"/>
            </a:lvl9pPr>
          </a:lstStyle>
          <a:p>
            <a:pPr marL="0" indent="0" algn="ctr">
              <a:lnSpc>
                <a:spcPct val="100000"/>
              </a:lnSpc>
              <a:spcBef>
                <a:spcPts val="0"/>
              </a:spcBef>
              <a:spcAft>
                <a:spcPts val="0"/>
              </a:spcAft>
              <a:buSzPct val="100000"/>
              <a:buNone/>
            </a:pPr>
            <a:r>
              <a:rPr lang="zh-CN" altLang="en-US" sz="4400" dirty="0">
                <a:solidFill>
                  <a:schemeClr val="accent1">
                    <a:lumMod val="50000"/>
                  </a:schemeClr>
                </a:solidFill>
                <a:latin typeface="黑体" charset="0"/>
                <a:ea typeface="黑体" charset="0"/>
                <a:cs typeface="黑体" charset="0"/>
              </a:rPr>
              <a:t>第</a:t>
            </a:r>
            <a:r>
              <a:rPr lang="zh-CN" altLang="en-US" sz="4400" dirty="0">
                <a:solidFill>
                  <a:schemeClr val="accent1">
                    <a:lumMod val="50000"/>
                  </a:schemeClr>
                </a:solidFill>
                <a:latin typeface="黑体" charset="0"/>
                <a:ea typeface="黑体" charset="0"/>
                <a:cs typeface="黑体" charset="0"/>
              </a:rPr>
              <a:t>五章　</a:t>
            </a:r>
            <a:r>
              <a:rPr lang="zh-CN" altLang="en-US" sz="4400" b="1" dirty="0">
                <a:solidFill>
                  <a:schemeClr val="accent1">
                    <a:lumMod val="50000"/>
                  </a:schemeClr>
                </a:solidFill>
                <a:latin typeface="黑体" charset="0"/>
                <a:ea typeface="黑体" charset="0"/>
                <a:cs typeface="黑体" charset="0"/>
                <a:sym typeface="+mn-ea"/>
              </a:rPr>
              <a:t> 幼儿园课程中的各教育领域</a:t>
            </a:r>
            <a:endParaRPr lang="zh-CN" altLang="en-US" sz="4400" b="1" dirty="0">
              <a:solidFill>
                <a:schemeClr val="accent1">
                  <a:lumMod val="50000"/>
                </a:schemeClr>
              </a:solidFill>
              <a:latin typeface="黑体" charset="0"/>
              <a:ea typeface="黑体" charset="0"/>
              <a:cs typeface="黑体" charset="0"/>
              <a:sym typeface="+mn-ea"/>
            </a:endParaRPr>
          </a:p>
        </p:txBody>
      </p:sp>
      <p:sp>
        <p:nvSpPr>
          <p:cNvPr id="7" name="圆角矩形 6"/>
          <p:cNvSpPr/>
          <p:nvPr userDrawn="1">
            <p:custDataLst>
              <p:tags r:id="rId2"/>
            </p:custDataLst>
          </p:nvPr>
        </p:nvSpPr>
        <p:spPr>
          <a:xfrm>
            <a:off x="546735" y="4123690"/>
            <a:ext cx="11016615" cy="168275"/>
          </a:xfrm>
          <a:prstGeom prst="round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pPr>
            <a:endParaRPr lang="zh-CN" altLang="en-US" sz="1800">
              <a:solidFill>
                <a:schemeClr val="lt1"/>
              </a:solidFill>
            </a:endParaRPr>
          </a:p>
        </p:txBody>
      </p:sp>
      <p:cxnSp>
        <p:nvCxnSpPr>
          <p:cNvPr id="9" name="直接连接符 8"/>
          <p:cNvCxnSpPr/>
          <p:nvPr userDrawn="1">
            <p:custDataLst>
              <p:tags r:id="rId3"/>
            </p:custDataLst>
          </p:nvPr>
        </p:nvCxnSpPr>
        <p:spPr>
          <a:xfrm>
            <a:off x="2350559" y="4004733"/>
            <a:ext cx="7490883" cy="0"/>
          </a:xfrm>
          <a:prstGeom prst="line">
            <a:avLst/>
          </a:prstGeom>
        </p:spPr>
        <p:style>
          <a:lnRef idx="3">
            <a:schemeClr val="accent5"/>
          </a:lnRef>
          <a:fillRef idx="0">
            <a:schemeClr val="accent5"/>
          </a:fillRef>
          <a:effectRef idx="2">
            <a:schemeClr val="accent5"/>
          </a:effectRef>
          <a:fontRef idx="minor">
            <a:schemeClr val="tx1"/>
          </a:fontRef>
        </p:style>
      </p:cxnSp>
    </p:spTree>
    <p:custDataLst>
      <p:tags r:id="rId4"/>
    </p:custDataLst>
  </p:cSld>
  <p:clrMapOvr>
    <a:masterClrMapping/>
  </p:clrMapOvr>
  <p:transition spd="slow" advClick="0" advTm="6000">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508000" y="97155"/>
            <a:ext cx="10527030" cy="559435"/>
          </a:xfrm>
        </p:spPr>
        <p:txBody>
          <a:bodyPr vert="horz" wrap="square" lIns="91440" tIns="45720" rIns="91440" bIns="45720" anchor="ctr" anchorCtr="0"/>
          <a:p>
            <a:pPr defTabSz="914400">
              <a:buNone/>
            </a:pPr>
            <a:r>
              <a:rPr lang="zh-CN" altLang="en-US" sz="3200" b="1" kern="1200" dirty="0">
                <a:solidFill>
                  <a:schemeClr val="bg1"/>
                </a:solidFill>
                <a:ea typeface="+mj-lt"/>
                <a:cs typeface="黑体" charset="0"/>
              </a:rPr>
              <a:t>三、幼儿园课程中的关键概念</a:t>
            </a:r>
            <a:endParaRPr lang="zh-CN" altLang="en-US" sz="3200" b="1" kern="1200" dirty="0">
              <a:solidFill>
                <a:schemeClr val="bg1"/>
              </a:solidFill>
              <a:ea typeface="+mj-lt"/>
              <a:cs typeface="黑体" charset="0"/>
            </a:endParaRPr>
          </a:p>
        </p:txBody>
      </p:sp>
      <p:sp>
        <p:nvSpPr>
          <p:cNvPr id="100" name="文本框 99"/>
          <p:cNvSpPr txBox="1"/>
          <p:nvPr/>
        </p:nvSpPr>
        <p:spPr>
          <a:xfrm>
            <a:off x="1108075" y="1728152"/>
            <a:ext cx="5080000" cy="3969385"/>
          </a:xfrm>
          <a:prstGeom prst="rect">
            <a:avLst/>
          </a:prstGeom>
          <a:solidFill>
            <a:schemeClr val="accent5">
              <a:lumMod val="20000"/>
              <a:lumOff val="80000"/>
            </a:schemeClr>
          </a:solidFill>
          <a:ln w="9525">
            <a:noFill/>
          </a:ln>
        </p:spPr>
        <p:txBody>
          <a:bodyPr>
            <a:spAutoFit/>
          </a:bodyPr>
          <a:p>
            <a:pPr indent="457200">
              <a:lnSpc>
                <a:spcPct val="150000"/>
              </a:lnSpc>
            </a:pPr>
            <a:endParaRPr lang="en-US" sz="2400">
              <a:latin typeface="宋体" charset="0"/>
              <a:cs typeface="Times New Roman" panose="02020603050405020304" pitchFamily="18" charset="0"/>
            </a:endParaRPr>
          </a:p>
          <a:p>
            <a:pPr indent="457200">
              <a:lnSpc>
                <a:spcPct val="150000"/>
              </a:lnSpc>
            </a:pPr>
            <a:r>
              <a:rPr lang="en-US" sz="2400">
                <a:latin typeface="宋体" charset="0"/>
                <a:cs typeface="Times New Roman" panose="02020603050405020304" pitchFamily="18" charset="0"/>
              </a:rPr>
              <a:t> </a:t>
            </a:r>
            <a:r>
              <a:rPr lang="zh-CN" sz="2400">
                <a:cs typeface="宋体" charset="0"/>
              </a:rPr>
              <a:t>在幼儿园课程中既然存在教学，课程编制者、实施者就必须要弄清楚“教什么”的问题，“一个不知道要‘教什么’的教师不会是一个好教师”，而</a:t>
            </a:r>
            <a:r>
              <a:rPr lang="zh-CN" sz="2400">
                <a:solidFill>
                  <a:schemeClr val="accent2">
                    <a:lumMod val="75000"/>
                  </a:schemeClr>
                </a:solidFill>
                <a:cs typeface="宋体" charset="0"/>
              </a:rPr>
              <a:t>关键概念主要能解决教师究竟“教什么”的问题</a:t>
            </a:r>
            <a:r>
              <a:rPr lang="zh-CN" sz="2400">
                <a:cs typeface="宋体" charset="0"/>
              </a:rPr>
              <a:t>。</a:t>
            </a:r>
            <a:endParaRPr lang="zh-CN" altLang="en-US" sz="2400">
              <a:cs typeface="宋体" charset="0"/>
            </a:endParaRPr>
          </a:p>
        </p:txBody>
      </p:sp>
      <p:sp>
        <p:nvSpPr>
          <p:cNvPr id="3" name="文本框 2"/>
          <p:cNvSpPr txBox="1"/>
          <p:nvPr/>
        </p:nvSpPr>
        <p:spPr>
          <a:xfrm>
            <a:off x="6783705" y="1748155"/>
            <a:ext cx="4605020" cy="3969385"/>
          </a:xfrm>
          <a:prstGeom prst="rect">
            <a:avLst/>
          </a:prstGeom>
          <a:solidFill>
            <a:schemeClr val="accent5">
              <a:lumMod val="20000"/>
              <a:lumOff val="80000"/>
            </a:schemeClr>
          </a:solidFill>
          <a:ln w="9525">
            <a:noFill/>
          </a:ln>
        </p:spPr>
        <p:txBody>
          <a:bodyPr wrap="square">
            <a:spAutoFit/>
          </a:bodyPr>
          <a:p>
            <a:pPr marL="0" indent="0" algn="l">
              <a:lnSpc>
                <a:spcPct val="150000"/>
              </a:lnSpc>
            </a:pPr>
            <a:r>
              <a:rPr lang="en-US" sz="2400" b="0">
                <a:latin typeface="宋体" charset="0"/>
                <a:cs typeface="宋体" charset="0"/>
              </a:rPr>
              <a:t>  </a:t>
            </a:r>
            <a:endParaRPr lang="en-US" sz="2400" b="0">
              <a:latin typeface="宋体" charset="0"/>
              <a:cs typeface="宋体" charset="0"/>
            </a:endParaRPr>
          </a:p>
          <a:p>
            <a:pPr marL="0" indent="0" algn="l">
              <a:lnSpc>
                <a:spcPct val="150000"/>
              </a:lnSpc>
            </a:pPr>
            <a:endParaRPr lang="en-US" sz="2400" b="0">
              <a:latin typeface="宋体" charset="0"/>
              <a:cs typeface="宋体" charset="0"/>
            </a:endParaRPr>
          </a:p>
          <a:p>
            <a:pPr marL="0" indent="0" algn="l">
              <a:lnSpc>
                <a:spcPct val="150000"/>
              </a:lnSpc>
            </a:pPr>
            <a:r>
              <a:rPr lang="zh-CN" sz="2400" b="0">
                <a:solidFill>
                  <a:srgbClr val="2E75B5"/>
                </a:solidFill>
                <a:cs typeface="宋体" charset="0"/>
              </a:rPr>
              <a:t>在实施幼儿园“以教学为主”的某领域教育时，</a:t>
            </a:r>
            <a:r>
              <a:rPr lang="zh-CN" sz="2400" b="0">
                <a:solidFill>
                  <a:schemeClr val="accent2">
                    <a:lumMod val="75000"/>
                  </a:schemeClr>
                </a:solidFill>
                <a:cs typeface="宋体" charset="0"/>
              </a:rPr>
              <a:t>教师把握关键概念的主要依据则是课程标准，以及教师对课程标准的认识和理解</a:t>
            </a:r>
            <a:r>
              <a:rPr lang="zh-CN" sz="2400" b="0">
                <a:solidFill>
                  <a:srgbClr val="2E75B5"/>
                </a:solidFill>
                <a:cs typeface="宋体" charset="0"/>
              </a:rPr>
              <a:t>。</a:t>
            </a:r>
            <a:endParaRPr lang="zh-CN" sz="2400" b="0">
              <a:solidFill>
                <a:srgbClr val="2E75B5"/>
              </a:solidFill>
              <a:cs typeface="宋体" charset="0"/>
            </a:endParaRPr>
          </a:p>
          <a:p>
            <a:pPr marL="0" indent="0" algn="l">
              <a:lnSpc>
                <a:spcPct val="150000"/>
              </a:lnSpc>
            </a:pPr>
            <a:endParaRPr lang="zh-CN" altLang="en-US" sz="2400" b="0">
              <a:solidFill>
                <a:srgbClr val="2E75B5"/>
              </a:solidFill>
              <a:cs typeface="宋体" charset="0"/>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508000" y="97155"/>
            <a:ext cx="10527030" cy="559435"/>
          </a:xfrm>
        </p:spPr>
        <p:txBody>
          <a:bodyPr vert="horz" wrap="square" lIns="91440" tIns="45720" rIns="91440" bIns="45720" anchor="ctr" anchorCtr="0"/>
          <a:p>
            <a:pPr defTabSz="914400">
              <a:buNone/>
            </a:pPr>
            <a:r>
              <a:rPr lang="zh-CN" altLang="en-US" sz="3200" b="1" kern="1200" dirty="0">
                <a:solidFill>
                  <a:schemeClr val="bg1"/>
                </a:solidFill>
                <a:ea typeface="+mj-lt"/>
                <a:cs typeface="黑体" charset="0"/>
              </a:rPr>
              <a:t>三、幼儿园课程中的关键概念</a:t>
            </a:r>
            <a:endParaRPr lang="zh-CN" altLang="en-US" sz="3200" b="1" kern="1200" dirty="0">
              <a:solidFill>
                <a:schemeClr val="bg1"/>
              </a:solidFill>
              <a:ea typeface="+mj-lt"/>
              <a:cs typeface="黑体" charset="0"/>
            </a:endParaRPr>
          </a:p>
        </p:txBody>
      </p:sp>
      <p:sp>
        <p:nvSpPr>
          <p:cNvPr id="4" name="文本框 3"/>
          <p:cNvSpPr txBox="1"/>
          <p:nvPr/>
        </p:nvSpPr>
        <p:spPr>
          <a:xfrm>
            <a:off x="1814195" y="3478530"/>
            <a:ext cx="8891905" cy="2306955"/>
          </a:xfrm>
          <a:prstGeom prst="rect">
            <a:avLst/>
          </a:prstGeom>
          <a:noFill/>
          <a:ln w="9525">
            <a:noFill/>
          </a:ln>
        </p:spPr>
        <p:txBody>
          <a:bodyPr wrap="square">
            <a:spAutoFit/>
          </a:bodyPr>
          <a:p>
            <a:pPr marL="0" indent="457200" algn="l">
              <a:lnSpc>
                <a:spcPct val="200000"/>
              </a:lnSpc>
            </a:pPr>
            <a:r>
              <a:rPr lang="zh-CN" sz="2400" b="0">
                <a:solidFill>
                  <a:schemeClr val="tx1"/>
                </a:solidFill>
                <a:cs typeface="宋体" charset="0"/>
              </a:rPr>
              <a:t>在幼儿园课编制中，课程编制者应充分把握各教育领域的知识架构、学科逻辑、关键概念、要点难点、学习要领以及学习方法等。</a:t>
            </a:r>
            <a:endParaRPr lang="zh-CN" altLang="en-US" sz="2400" b="0">
              <a:solidFill>
                <a:schemeClr val="tx1"/>
              </a:solidFill>
              <a:cs typeface="宋体" charset="0"/>
            </a:endParaRPr>
          </a:p>
        </p:txBody>
      </p:sp>
      <p:sp>
        <p:nvSpPr>
          <p:cNvPr id="5" name="文本框 4"/>
          <p:cNvSpPr txBox="1"/>
          <p:nvPr/>
        </p:nvSpPr>
        <p:spPr>
          <a:xfrm>
            <a:off x="2075815" y="1497330"/>
            <a:ext cx="8757920" cy="1568450"/>
          </a:xfrm>
          <a:prstGeom prst="rect">
            <a:avLst/>
          </a:prstGeom>
          <a:noFill/>
        </p:spPr>
        <p:txBody>
          <a:bodyPr wrap="square" rtlCol="0">
            <a:spAutoFit/>
          </a:bodyPr>
          <a:p>
            <a:pPr indent="457200">
              <a:lnSpc>
                <a:spcPct val="200000"/>
              </a:lnSpc>
            </a:pPr>
            <a:r>
              <a:rPr lang="zh-CN" altLang="en-US" sz="2400"/>
              <a:t>幼儿园课程之所以被人为地分割为若干教育领域，就是因为这些教育领域中的每一个领域都有其独特的教育功能。</a:t>
            </a:r>
            <a:endParaRPr lang="zh-CN" altLang="en-US" sz="240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nvSpPr>
        <p:spPr>
          <a:xfrm>
            <a:off x="3763010" y="2205990"/>
            <a:ext cx="6444615" cy="1938020"/>
          </a:xfrm>
          <a:prstGeom prst="rect">
            <a:avLst/>
          </a:prstGeom>
        </p:spPr>
        <p:txBody>
          <a:bodyPr wrap="square">
            <a:spAutoFit/>
          </a:bodyPr>
          <a:lstStyle/>
          <a:p>
            <a:pPr marL="0" marR="0" lvl="0" indent="0" algn="ctr" defTabSz="914400" rtl="0" eaLnBrk="1" fontAlgn="auto" hangingPunct="1">
              <a:lnSpc>
                <a:spcPct val="150000"/>
              </a:lnSpc>
              <a:spcBef>
                <a:spcPts val="0"/>
              </a:spcBef>
              <a:spcAft>
                <a:spcPts val="0"/>
              </a:spcAft>
              <a:buClrTx/>
              <a:buSzTx/>
              <a:buFontTx/>
              <a:buNone/>
              <a:defRPr/>
            </a:pPr>
            <a:r>
              <a:rPr kumimoji="0" sz="4000" b="1" i="0" u="none" strike="noStrike" kern="1200" cap="none" spc="0" normalizeH="0" baseline="0" noProof="0" dirty="0">
                <a:ln>
                  <a:noFill/>
                </a:ln>
                <a:solidFill>
                  <a:schemeClr val="accent1">
                    <a:lumMod val="50000"/>
                  </a:schemeClr>
                </a:solidFill>
                <a:effectLst/>
                <a:uLnTx/>
                <a:uFillTx/>
                <a:latin typeface="黑体" charset="0"/>
                <a:ea typeface="黑体" charset="0"/>
                <a:cs typeface="Times New Roman" panose="02020603050405020304" pitchFamily="18" charset="0"/>
              </a:rPr>
              <a:t>幼儿园各教育领域的价值定位与关键经验/关键概念</a:t>
            </a:r>
            <a:endParaRPr kumimoji="0" sz="4000" b="1" i="0" u="none" strike="noStrike" kern="1200" cap="none" spc="0" normalizeH="0" baseline="0" noProof="0" dirty="0">
              <a:ln>
                <a:noFill/>
              </a:ln>
              <a:solidFill>
                <a:schemeClr val="accent1">
                  <a:lumMod val="50000"/>
                </a:schemeClr>
              </a:solidFill>
              <a:effectLst/>
              <a:uLnTx/>
              <a:uFillTx/>
              <a:latin typeface="黑体" charset="0"/>
              <a:ea typeface="黑体" charset="0"/>
              <a:cs typeface="Times New Roman" panose="02020603050405020304" pitchFamily="18" charset="0"/>
            </a:endParaRPr>
          </a:p>
        </p:txBody>
      </p:sp>
      <p:sp>
        <p:nvSpPr>
          <p:cNvPr id="2" name="圆角矩形 1"/>
          <p:cNvSpPr/>
          <p:nvPr>
            <p:custDataLst>
              <p:tags r:id="rId1"/>
            </p:custDataLst>
          </p:nvPr>
        </p:nvSpPr>
        <p:spPr>
          <a:xfrm>
            <a:off x="-845819" y="2424430"/>
            <a:ext cx="4305300" cy="1583267"/>
          </a:xfrm>
          <a:prstGeom prst="round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p>
            <a:pPr algn="ctr" eaLnBrk="1" fontAlgn="auto" hangingPunct="1">
              <a:spcBef>
                <a:spcPts val="0"/>
              </a:spcBef>
              <a:spcAft>
                <a:spcPts val="0"/>
              </a:spcAft>
            </a:pPr>
            <a:endParaRPr lang="zh-CN" altLang="en-US" sz="1800" dirty="0"/>
          </a:p>
        </p:txBody>
      </p:sp>
      <p:sp>
        <p:nvSpPr>
          <p:cNvPr id="3" name="文本框 2"/>
          <p:cNvSpPr txBox="1"/>
          <p:nvPr/>
        </p:nvSpPr>
        <p:spPr>
          <a:xfrm>
            <a:off x="138430" y="2832735"/>
            <a:ext cx="3080385" cy="922020"/>
          </a:xfrm>
          <a:prstGeom prst="rect">
            <a:avLst/>
          </a:prstGeom>
          <a:noFill/>
        </p:spPr>
        <p:txBody>
          <a:bodyPr wrap="square" rtlCol="0" anchor="t">
            <a:spAutoFit/>
          </a:bodyPr>
          <a:p>
            <a:pPr algn="r"/>
            <a:r>
              <a:rPr lang="zh-CN" altLang="en-US" sz="5400" b="1">
                <a:solidFill>
                  <a:schemeClr val="bg1"/>
                </a:solidFill>
                <a:sym typeface="+mn-ea"/>
              </a:rPr>
              <a:t>第</a:t>
            </a:r>
            <a:r>
              <a:rPr lang="zh-CN" altLang="en-US" sz="5400" b="1">
                <a:solidFill>
                  <a:schemeClr val="bg1"/>
                </a:solidFill>
                <a:sym typeface="+mn-ea"/>
              </a:rPr>
              <a:t>二节</a:t>
            </a:r>
            <a:endParaRPr lang="zh-CN" altLang="en-US" sz="5400" b="1">
              <a:solidFill>
                <a:schemeClr val="bg1"/>
              </a:solidFill>
              <a:sym typeface="+mn-ea"/>
            </a:endParaRPr>
          </a:p>
        </p:txBody>
      </p:sp>
    </p:spTree>
    <p:custDataLst>
      <p:tags r:id="rId2"/>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descr="BC84EE31-C80F-4CEC-988E-722B5F2B10E8"/>
          <p:cNvPicPr>
            <a:picLocks noChangeAspect="1"/>
          </p:cNvPicPr>
          <p:nvPr/>
        </p:nvPicPr>
        <p:blipFill>
          <a:blip r:embed="rId1"/>
          <a:stretch>
            <a:fillRect/>
          </a:stretch>
        </p:blipFill>
        <p:spPr>
          <a:xfrm>
            <a:off x="2260600" y="1075690"/>
            <a:ext cx="7950200" cy="3583940"/>
          </a:xfrm>
          <a:prstGeom prst="rect">
            <a:avLst/>
          </a:prstGeom>
        </p:spPr>
      </p:pic>
      <p:sp>
        <p:nvSpPr>
          <p:cNvPr id="4" name="文本框 3"/>
          <p:cNvSpPr txBox="1"/>
          <p:nvPr/>
        </p:nvSpPr>
        <p:spPr>
          <a:xfrm>
            <a:off x="833120" y="4968875"/>
            <a:ext cx="10463530" cy="1476375"/>
          </a:xfrm>
          <a:prstGeom prst="rect">
            <a:avLst/>
          </a:prstGeom>
          <a:noFill/>
        </p:spPr>
        <p:txBody>
          <a:bodyPr wrap="square" rtlCol="0">
            <a:spAutoFit/>
          </a:bodyPr>
          <a:p>
            <a:pPr indent="457200">
              <a:lnSpc>
                <a:spcPct val="150000"/>
              </a:lnSpc>
            </a:pPr>
            <a:r>
              <a:rPr lang="zh-CN" altLang="en-US" sz="2000"/>
              <a:t>在幼儿园课程中，对健康、语言、数学、科学、音乐、美术、社会等教育领域关键概念和关键经验的相对关注程度，是与幼儿园课程的价值取向一致的，直接反映的是该幼儿园课程的性质及结构化程度。</a:t>
            </a:r>
            <a:endParaRPr lang="zh-CN" altLang="en-US" sz="200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 name="文本框 20"/>
          <p:cNvSpPr txBox="1"/>
          <p:nvPr/>
        </p:nvSpPr>
        <p:spPr>
          <a:xfrm>
            <a:off x="1082358" y="1298893"/>
            <a:ext cx="10044113" cy="3374390"/>
          </a:xfrm>
          <a:prstGeom prst="rect">
            <a:avLst/>
          </a:prstGeom>
          <a:noFill/>
        </p:spPr>
        <p:txBody>
          <a:bodyPr>
            <a:spAutoFit/>
          </a:bodyPr>
          <a:lstStyle/>
          <a:p>
            <a:pPr marR="0" defTabSz="914400" eaLnBrk="1" fontAlgn="auto" hangingPunct="1">
              <a:lnSpc>
                <a:spcPts val="3200"/>
              </a:lnSpc>
              <a:spcBef>
                <a:spcPts val="0"/>
              </a:spcBef>
              <a:spcAft>
                <a:spcPts val="0"/>
              </a:spcAft>
              <a:buClrTx/>
              <a:buSzTx/>
              <a:buFontTx/>
              <a:buNone/>
              <a:defRPr/>
            </a:pPr>
            <a:endParaRPr kumimoji="0" lang="en-US" altLang="zh-CN" sz="2400" kern="1200" cap="none" spc="0" normalizeH="0" baseline="0" noProof="0" dirty="0">
              <a:solidFill>
                <a:schemeClr val="bg2">
                  <a:lumMod val="25000"/>
                </a:schemeClr>
              </a:solidFill>
              <a:latin typeface="微软雅黑" pitchFamily="34" charset="-122"/>
              <a:ea typeface="微软雅黑" pitchFamily="34" charset="-122"/>
              <a:cs typeface="+mn-cs"/>
            </a:endParaRPr>
          </a:p>
          <a:p>
            <a:pPr marR="0" defTabSz="914400" eaLnBrk="1" fontAlgn="auto" hangingPunct="1">
              <a:lnSpc>
                <a:spcPts val="3200"/>
              </a:lnSpc>
              <a:spcBef>
                <a:spcPts val="0"/>
              </a:spcBef>
              <a:spcAft>
                <a:spcPts val="0"/>
              </a:spcAft>
              <a:buClrTx/>
              <a:buSzTx/>
              <a:buFontTx/>
              <a:buNone/>
              <a:defRPr/>
            </a:pPr>
            <a:r>
              <a:rPr kumimoji="0" lang="zh-CN" altLang="en-US" sz="2400" kern="1200" cap="none" spc="0" normalizeH="0" baseline="0" noProof="0" dirty="0">
                <a:solidFill>
                  <a:schemeClr val="accent2">
                    <a:lumMod val="75000"/>
                  </a:schemeClr>
                </a:solidFill>
                <a:latin typeface="微软雅黑" pitchFamily="34" charset="-122"/>
                <a:ea typeface="微软雅黑" pitchFamily="34" charset="-122"/>
                <a:cs typeface="+mn-cs"/>
              </a:rPr>
              <a:t>霍门</a:t>
            </a:r>
            <a:r>
              <a:rPr kumimoji="0" lang="zh-CN" altLang="en-US" sz="2400" kern="1200" cap="none" spc="0" normalizeH="0" baseline="0" noProof="0" dirty="0">
                <a:solidFill>
                  <a:schemeClr val="bg2">
                    <a:lumMod val="25000"/>
                  </a:schemeClr>
                </a:solidFill>
                <a:latin typeface="微软雅黑" pitchFamily="34" charset="-122"/>
                <a:ea typeface="微软雅黑" pitchFamily="34" charset="-122"/>
                <a:cs typeface="+mn-cs"/>
              </a:rPr>
              <a:t>将理想的健康看成是遗传、环境、自身和经验交互作用的结果，提出了健康的生态模型。</a:t>
            </a:r>
            <a:endParaRPr kumimoji="0" lang="en-US" altLang="zh-CN" sz="2400" kern="1200" cap="none" spc="0" normalizeH="0" baseline="0" noProof="0" dirty="0">
              <a:solidFill>
                <a:schemeClr val="bg2">
                  <a:lumMod val="25000"/>
                </a:schemeClr>
              </a:solidFill>
              <a:latin typeface="微软雅黑" pitchFamily="34" charset="-122"/>
              <a:ea typeface="微软雅黑" pitchFamily="34" charset="-122"/>
              <a:cs typeface="+mn-cs"/>
            </a:endParaRPr>
          </a:p>
          <a:p>
            <a:pPr marR="0" defTabSz="914400" eaLnBrk="1" fontAlgn="auto" hangingPunct="1">
              <a:lnSpc>
                <a:spcPts val="3200"/>
              </a:lnSpc>
              <a:spcBef>
                <a:spcPts val="0"/>
              </a:spcBef>
              <a:spcAft>
                <a:spcPts val="0"/>
              </a:spcAft>
              <a:buClrTx/>
              <a:buSzTx/>
              <a:buFontTx/>
              <a:buNone/>
              <a:defRPr/>
            </a:pPr>
            <a:endParaRPr kumimoji="0" lang="en-US" altLang="zh-CN" sz="2400" kern="1200" cap="none" spc="0" normalizeH="0" baseline="0" noProof="0" dirty="0">
              <a:solidFill>
                <a:schemeClr val="bg2">
                  <a:lumMod val="25000"/>
                </a:schemeClr>
              </a:solidFill>
              <a:latin typeface="微软雅黑" pitchFamily="34" charset="-122"/>
              <a:ea typeface="微软雅黑" pitchFamily="34" charset="-122"/>
              <a:cs typeface="+mn-cs"/>
            </a:endParaRPr>
          </a:p>
          <a:p>
            <a:pPr marR="0" defTabSz="914400" eaLnBrk="1" fontAlgn="auto" hangingPunct="1">
              <a:lnSpc>
                <a:spcPts val="3200"/>
              </a:lnSpc>
              <a:spcBef>
                <a:spcPts val="0"/>
              </a:spcBef>
              <a:spcAft>
                <a:spcPts val="0"/>
              </a:spcAft>
              <a:buClrTx/>
              <a:buSzTx/>
              <a:buFontTx/>
              <a:buNone/>
              <a:defRPr/>
            </a:pPr>
            <a:endParaRPr kumimoji="0" lang="en-US" altLang="zh-CN" sz="2400" kern="1200" cap="none" spc="0" normalizeH="0" baseline="0" noProof="0" dirty="0">
              <a:solidFill>
                <a:schemeClr val="bg2">
                  <a:lumMod val="25000"/>
                </a:schemeClr>
              </a:solidFill>
              <a:latin typeface="微软雅黑" pitchFamily="34" charset="-122"/>
              <a:ea typeface="微软雅黑" pitchFamily="34" charset="-122"/>
              <a:cs typeface="+mn-cs"/>
            </a:endParaRPr>
          </a:p>
          <a:p>
            <a:pPr marR="0" defTabSz="914400" eaLnBrk="1" fontAlgn="auto" hangingPunct="1">
              <a:lnSpc>
                <a:spcPts val="3200"/>
              </a:lnSpc>
              <a:spcBef>
                <a:spcPts val="0"/>
              </a:spcBef>
              <a:spcAft>
                <a:spcPts val="0"/>
              </a:spcAft>
              <a:buClrTx/>
              <a:buSzTx/>
              <a:buFontTx/>
              <a:buNone/>
              <a:defRPr/>
            </a:pPr>
            <a:r>
              <a:rPr kumimoji="0" lang="zh-CN" altLang="en-US" sz="2400" kern="1200" cap="none" spc="0" normalizeH="0" baseline="0" noProof="0" dirty="0">
                <a:solidFill>
                  <a:schemeClr val="accent2">
                    <a:lumMod val="75000"/>
                  </a:schemeClr>
                </a:solidFill>
                <a:latin typeface="微软雅黑" pitchFamily="34" charset="-122"/>
                <a:ea typeface="微软雅黑" pitchFamily="34" charset="-122"/>
                <a:cs typeface="+mn-cs"/>
              </a:rPr>
              <a:t>布拉姆</a:t>
            </a:r>
            <a:r>
              <a:rPr kumimoji="0" lang="zh-CN" altLang="en-US" sz="2400" kern="1200" cap="none" spc="0" normalizeH="0" baseline="0" noProof="0" dirty="0">
                <a:solidFill>
                  <a:schemeClr val="bg2">
                    <a:lumMod val="25000"/>
                  </a:schemeClr>
                </a:solidFill>
                <a:latin typeface="微软雅黑" pitchFamily="34" charset="-122"/>
                <a:ea typeface="微软雅黑" pitchFamily="34" charset="-122"/>
                <a:cs typeface="+mn-cs"/>
              </a:rPr>
              <a:t>提出了一个决定个体或群体健康状况的公式</a:t>
            </a:r>
            <a:r>
              <a:rPr kumimoji="0" lang="en-US" altLang="zh-CN" sz="2400" kern="1200" cap="none" spc="0" normalizeH="0" baseline="0" noProof="0" dirty="0">
                <a:solidFill>
                  <a:schemeClr val="bg2">
                    <a:lumMod val="25000"/>
                  </a:schemeClr>
                </a:solidFill>
                <a:latin typeface="微软雅黑" pitchFamily="34" charset="-122"/>
                <a:ea typeface="微软雅黑" pitchFamily="34" charset="-122"/>
                <a:cs typeface="+mn-cs"/>
              </a:rPr>
              <a:t>:</a:t>
            </a:r>
            <a:endParaRPr kumimoji="0" lang="en-US" altLang="zh-CN" sz="2400" kern="1200" cap="none" spc="0" normalizeH="0" baseline="0" noProof="0" dirty="0">
              <a:solidFill>
                <a:schemeClr val="bg2">
                  <a:lumMod val="25000"/>
                </a:schemeClr>
              </a:solidFill>
              <a:latin typeface="微软雅黑" pitchFamily="34" charset="-122"/>
              <a:ea typeface="微软雅黑" pitchFamily="34" charset="-122"/>
              <a:cs typeface="+mn-cs"/>
            </a:endParaRPr>
          </a:p>
          <a:p>
            <a:pPr marR="0" algn="ctr" defTabSz="914400" eaLnBrk="1" fontAlgn="auto" hangingPunct="1">
              <a:lnSpc>
                <a:spcPts val="3200"/>
              </a:lnSpc>
              <a:spcBef>
                <a:spcPts val="0"/>
              </a:spcBef>
              <a:spcAft>
                <a:spcPts val="0"/>
              </a:spcAft>
              <a:buClrTx/>
              <a:buSzTx/>
              <a:buFontTx/>
              <a:buNone/>
              <a:defRPr/>
            </a:pPr>
            <a:r>
              <a:rPr kumimoji="0" lang="en-US" altLang="zh-CN" sz="2400" kern="1200" cap="none" spc="0" normalizeH="0" baseline="0" noProof="0" dirty="0">
                <a:solidFill>
                  <a:schemeClr val="bg2">
                    <a:lumMod val="25000"/>
                  </a:schemeClr>
                </a:solidFill>
                <a:latin typeface="微软雅黑" pitchFamily="34" charset="-122"/>
                <a:ea typeface="微软雅黑" pitchFamily="34" charset="-122"/>
                <a:cs typeface="+mn-cs"/>
              </a:rPr>
              <a:t>HS=f(E)+</a:t>
            </a:r>
            <a:r>
              <a:rPr kumimoji="0" lang="en-US" altLang="zh-CN" sz="2400" kern="1200" cap="none" spc="0" normalizeH="0" baseline="0" noProof="0" dirty="0" err="1">
                <a:solidFill>
                  <a:schemeClr val="bg2">
                    <a:lumMod val="25000"/>
                  </a:schemeClr>
                </a:solidFill>
                <a:latin typeface="微软雅黑" pitchFamily="34" charset="-122"/>
                <a:ea typeface="微软雅黑" pitchFamily="34" charset="-122"/>
                <a:cs typeface="+mn-cs"/>
              </a:rPr>
              <a:t>AcHs+B+LS</a:t>
            </a:r>
            <a:endParaRPr kumimoji="0" lang="en-US" altLang="zh-CN" sz="2400" kern="1200" cap="none" spc="0" normalizeH="0" baseline="0" noProof="0" dirty="0">
              <a:solidFill>
                <a:schemeClr val="bg2">
                  <a:lumMod val="25000"/>
                </a:schemeClr>
              </a:solidFill>
              <a:latin typeface="微软雅黑" pitchFamily="34" charset="-122"/>
              <a:ea typeface="微软雅黑" pitchFamily="34" charset="-122"/>
              <a:cs typeface="+mn-cs"/>
            </a:endParaRPr>
          </a:p>
          <a:p>
            <a:pPr marR="0" defTabSz="914400" eaLnBrk="1" fontAlgn="auto" hangingPunct="1">
              <a:lnSpc>
                <a:spcPts val="3200"/>
              </a:lnSpc>
              <a:spcBef>
                <a:spcPts val="0"/>
              </a:spcBef>
              <a:spcAft>
                <a:spcPts val="0"/>
              </a:spcAft>
              <a:buClrTx/>
              <a:buSzTx/>
              <a:buFontTx/>
              <a:buNone/>
              <a:defRPr/>
            </a:pPr>
            <a:endParaRPr kumimoji="0" lang="en-US" altLang="zh-CN" sz="2400" kern="1200" cap="none" spc="0" normalizeH="0" baseline="0" noProof="0" dirty="0">
              <a:solidFill>
                <a:schemeClr val="bg2">
                  <a:lumMod val="25000"/>
                </a:schemeClr>
              </a:solidFill>
              <a:latin typeface="微软雅黑" pitchFamily="34" charset="-122"/>
              <a:ea typeface="微软雅黑" pitchFamily="34" charset="-122"/>
              <a:cs typeface="+mn-cs"/>
            </a:endParaRPr>
          </a:p>
        </p:txBody>
      </p:sp>
      <p:sp>
        <p:nvSpPr>
          <p:cNvPr id="2" name="标题 1"/>
          <p:cNvSpPr>
            <a:spLocks noGrp="1"/>
          </p:cNvSpPr>
          <p:nvPr>
            <p:ph type="title"/>
          </p:nvPr>
        </p:nvSpPr>
        <p:spPr>
          <a:xfrm>
            <a:off x="410845" y="36195"/>
            <a:ext cx="10527030" cy="680720"/>
          </a:xfrm>
        </p:spPr>
        <p:txBody>
          <a:bodyPr vert="horz" wrap="square" lIns="91440" tIns="45720" rIns="91440" bIns="45720" anchor="ctr" anchorCtr="0"/>
          <a:p>
            <a:pPr defTabSz="914400">
              <a:buNone/>
            </a:pPr>
            <a:r>
              <a:rPr lang="zh-CN" altLang="en-US" sz="3200" b="1" kern="1200" dirty="0">
                <a:solidFill>
                  <a:schemeClr val="bg1"/>
                </a:solidFill>
                <a:ea typeface="+mj-lt"/>
                <a:cs typeface="黑体" charset="0"/>
              </a:rPr>
              <a:t>一、幼儿园健康教育领域</a:t>
            </a:r>
            <a:endParaRPr lang="zh-CN" altLang="en-US" sz="3200" b="1" kern="1200" dirty="0">
              <a:solidFill>
                <a:schemeClr val="bg1"/>
              </a:solidFill>
              <a:ea typeface="+mj-lt"/>
              <a:cs typeface="黑体" charset="0"/>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 name="文本框 20"/>
          <p:cNvSpPr txBox="1"/>
          <p:nvPr/>
        </p:nvSpPr>
        <p:spPr>
          <a:xfrm>
            <a:off x="1411288" y="1712913"/>
            <a:ext cx="10044113" cy="3784600"/>
          </a:xfrm>
          <a:prstGeom prst="rect">
            <a:avLst/>
          </a:prstGeom>
          <a:noFill/>
        </p:spPr>
        <p:txBody>
          <a:bodyPr>
            <a:spAutoFit/>
          </a:bodyPr>
          <a:lstStyle/>
          <a:p>
            <a:pPr marR="0" defTabSz="914400" eaLnBrk="1" fontAlgn="auto" hangingPunct="1">
              <a:lnSpc>
                <a:spcPts val="3200"/>
              </a:lnSpc>
              <a:spcBef>
                <a:spcPts val="0"/>
              </a:spcBef>
              <a:spcAft>
                <a:spcPts val="0"/>
              </a:spcAft>
              <a:buClrTx/>
              <a:buSzTx/>
              <a:buFontTx/>
              <a:buNone/>
              <a:defRPr/>
            </a:pPr>
            <a:endParaRPr kumimoji="0" lang="en-US" altLang="zh-CN" sz="2400" kern="1200" cap="none" spc="0" normalizeH="0" baseline="0" noProof="0" dirty="0">
              <a:solidFill>
                <a:schemeClr val="bg2">
                  <a:lumMod val="25000"/>
                </a:schemeClr>
              </a:solidFill>
              <a:latin typeface="微软雅黑" pitchFamily="34" charset="-122"/>
              <a:ea typeface="微软雅黑" pitchFamily="34" charset="-122"/>
              <a:cs typeface="+mn-cs"/>
            </a:endParaRPr>
          </a:p>
          <a:p>
            <a:pPr marR="0" indent="539750" defTabSz="914400" eaLnBrk="1" fontAlgn="auto" hangingPunct="1">
              <a:lnSpc>
                <a:spcPts val="3200"/>
              </a:lnSpc>
              <a:spcBef>
                <a:spcPts val="0"/>
              </a:spcBef>
              <a:spcAft>
                <a:spcPts val="0"/>
              </a:spcAft>
              <a:buClrTx/>
              <a:buSzTx/>
              <a:buFontTx/>
              <a:buNone/>
              <a:defRPr/>
            </a:pPr>
            <a:r>
              <a:rPr kumimoji="0" lang="zh-CN" altLang="en-US" sz="2400" kern="1200" cap="none" spc="0" normalizeH="0" baseline="0" noProof="0" dirty="0">
                <a:solidFill>
                  <a:schemeClr val="accent1">
                    <a:lumMod val="50000"/>
                  </a:schemeClr>
                </a:solidFill>
                <a:latin typeface="微软雅黑" pitchFamily="34" charset="-122"/>
                <a:ea typeface="微软雅黑" pitchFamily="34" charset="-122"/>
                <a:cs typeface="+mn-cs"/>
              </a:rPr>
              <a:t>世界卫生组织</a:t>
            </a:r>
            <a:r>
              <a:rPr kumimoji="0" lang="zh-CN" altLang="en-US" sz="2400" kern="1200" cap="none" spc="0" normalizeH="0" baseline="0" noProof="0" dirty="0">
                <a:solidFill>
                  <a:schemeClr val="bg2">
                    <a:lumMod val="25000"/>
                  </a:schemeClr>
                </a:solidFill>
                <a:latin typeface="微软雅黑" pitchFamily="34" charset="-122"/>
                <a:ea typeface="微软雅黑" pitchFamily="34" charset="-122"/>
                <a:cs typeface="+mn-cs"/>
              </a:rPr>
              <a:t>的“健康教育专家委员会”提出：健康教育和一般教育一样，关系到人们知识、态度和行为的改变。一般说来，它致力于引导人们养成有益于健康的行为，使之达到最佳的健康状态。</a:t>
            </a:r>
            <a:endParaRPr kumimoji="0" lang="en-US" altLang="zh-CN" sz="2400" kern="1200" cap="none" spc="0" normalizeH="0" baseline="0" noProof="0" dirty="0">
              <a:solidFill>
                <a:schemeClr val="bg2">
                  <a:lumMod val="25000"/>
                </a:schemeClr>
              </a:solidFill>
              <a:latin typeface="微软雅黑" pitchFamily="34" charset="-122"/>
              <a:ea typeface="微软雅黑" pitchFamily="34" charset="-122"/>
              <a:cs typeface="+mn-cs"/>
            </a:endParaRPr>
          </a:p>
          <a:p>
            <a:pPr marR="0" indent="539750" defTabSz="914400" eaLnBrk="1" fontAlgn="auto" hangingPunct="1">
              <a:lnSpc>
                <a:spcPts val="3200"/>
              </a:lnSpc>
              <a:spcBef>
                <a:spcPts val="0"/>
              </a:spcBef>
              <a:spcAft>
                <a:spcPts val="0"/>
              </a:spcAft>
              <a:buClrTx/>
              <a:buSzTx/>
              <a:buFontTx/>
              <a:buNone/>
              <a:defRPr/>
            </a:pPr>
            <a:endParaRPr kumimoji="0" lang="en-US" altLang="zh-CN" sz="2400" kern="1200" cap="none" spc="0" normalizeH="0" baseline="0" noProof="0" dirty="0">
              <a:solidFill>
                <a:schemeClr val="bg2">
                  <a:lumMod val="25000"/>
                </a:schemeClr>
              </a:solidFill>
              <a:latin typeface="微软雅黑" pitchFamily="34" charset="-122"/>
              <a:ea typeface="微软雅黑" pitchFamily="34" charset="-122"/>
              <a:cs typeface="+mn-cs"/>
            </a:endParaRPr>
          </a:p>
          <a:p>
            <a:pPr marR="0" indent="539750" defTabSz="914400" eaLnBrk="1" fontAlgn="auto" hangingPunct="1">
              <a:lnSpc>
                <a:spcPts val="3200"/>
              </a:lnSpc>
              <a:spcBef>
                <a:spcPts val="0"/>
              </a:spcBef>
              <a:spcAft>
                <a:spcPts val="0"/>
              </a:spcAft>
              <a:buClrTx/>
              <a:buSzTx/>
              <a:buFontTx/>
              <a:buNone/>
              <a:defRPr/>
            </a:pPr>
            <a:endParaRPr kumimoji="0" lang="en-US" altLang="zh-CN" sz="2400" kern="1200" cap="none" spc="0" normalizeH="0" baseline="0" noProof="0" dirty="0">
              <a:solidFill>
                <a:schemeClr val="bg2">
                  <a:lumMod val="25000"/>
                </a:schemeClr>
              </a:solidFill>
              <a:latin typeface="微软雅黑" pitchFamily="34" charset="-122"/>
              <a:ea typeface="微软雅黑" pitchFamily="34" charset="-122"/>
              <a:cs typeface="+mn-cs"/>
            </a:endParaRPr>
          </a:p>
          <a:p>
            <a:pPr marR="0" indent="539750" defTabSz="914400" eaLnBrk="1" fontAlgn="auto" hangingPunct="1">
              <a:lnSpc>
                <a:spcPts val="3200"/>
              </a:lnSpc>
              <a:spcBef>
                <a:spcPts val="0"/>
              </a:spcBef>
              <a:spcAft>
                <a:spcPts val="0"/>
              </a:spcAft>
              <a:buClrTx/>
              <a:buSzTx/>
              <a:buFontTx/>
              <a:buNone/>
              <a:defRPr/>
            </a:pPr>
            <a:r>
              <a:rPr kumimoji="0" lang="zh-CN" altLang="en-US" sz="2400" kern="1200" cap="none" spc="0" normalizeH="0" baseline="0" noProof="0" dirty="0">
                <a:solidFill>
                  <a:schemeClr val="accent1">
                    <a:lumMod val="50000"/>
                  </a:schemeClr>
                </a:solidFill>
                <a:latin typeface="微软雅黑" pitchFamily="34" charset="-122"/>
                <a:ea typeface="微软雅黑" pitchFamily="34" charset="-122"/>
                <a:cs typeface="+mn-cs"/>
              </a:rPr>
              <a:t>美国全国教育协会</a:t>
            </a:r>
            <a:r>
              <a:rPr kumimoji="0" lang="zh-CN" altLang="en-US" sz="2400" kern="1200" cap="none" spc="0" normalizeH="0" baseline="0" noProof="0" dirty="0">
                <a:solidFill>
                  <a:schemeClr val="bg2">
                    <a:lumMod val="25000"/>
                  </a:schemeClr>
                </a:solidFill>
                <a:latin typeface="微软雅黑" pitchFamily="34" charset="-122"/>
                <a:ea typeface="微软雅黑" pitchFamily="34" charset="-122"/>
                <a:cs typeface="+mn-cs"/>
              </a:rPr>
              <a:t>：提供对与个体和社会健康有联系的认识、态度和行为会产生有利影响作用的教育经验的过程。</a:t>
            </a:r>
            <a:endParaRPr kumimoji="0" lang="en-US" altLang="zh-CN" sz="2400" kern="1200" cap="none" spc="0" normalizeH="0" baseline="0" noProof="0" dirty="0">
              <a:solidFill>
                <a:schemeClr val="bg2">
                  <a:lumMod val="25000"/>
                </a:schemeClr>
              </a:solidFill>
              <a:latin typeface="微软雅黑" pitchFamily="34" charset="-122"/>
              <a:ea typeface="微软雅黑" pitchFamily="34" charset="-122"/>
              <a:cs typeface="+mn-cs"/>
            </a:endParaRPr>
          </a:p>
          <a:p>
            <a:pPr marR="0" defTabSz="914400" eaLnBrk="1" fontAlgn="auto" hangingPunct="1">
              <a:lnSpc>
                <a:spcPts val="3200"/>
              </a:lnSpc>
              <a:spcBef>
                <a:spcPts val="0"/>
              </a:spcBef>
              <a:spcAft>
                <a:spcPts val="0"/>
              </a:spcAft>
              <a:buClrTx/>
              <a:buSzTx/>
              <a:buFontTx/>
              <a:buNone/>
              <a:defRPr/>
            </a:pPr>
            <a:endParaRPr kumimoji="0" lang="en-US" altLang="zh-CN" sz="2400" kern="1200" cap="none" spc="0" normalizeH="0" baseline="0" noProof="0" dirty="0">
              <a:solidFill>
                <a:schemeClr val="bg2">
                  <a:lumMod val="25000"/>
                </a:schemeClr>
              </a:solidFill>
              <a:latin typeface="微软雅黑" pitchFamily="34" charset="-122"/>
              <a:ea typeface="微软雅黑" pitchFamily="34" charset="-122"/>
              <a:cs typeface="+mn-cs"/>
            </a:endParaRPr>
          </a:p>
        </p:txBody>
      </p:sp>
      <p:sp>
        <p:nvSpPr>
          <p:cNvPr id="2" name="标题 1"/>
          <p:cNvSpPr>
            <a:spLocks noGrp="1"/>
          </p:cNvSpPr>
          <p:nvPr>
            <p:ph type="title"/>
          </p:nvPr>
        </p:nvSpPr>
        <p:spPr>
          <a:xfrm>
            <a:off x="410845" y="36195"/>
            <a:ext cx="10527030" cy="680720"/>
          </a:xfrm>
        </p:spPr>
        <p:txBody>
          <a:bodyPr vert="horz" wrap="square" lIns="91440" tIns="45720" rIns="91440" bIns="45720" anchor="ctr" anchorCtr="0"/>
          <a:p>
            <a:pPr defTabSz="914400">
              <a:buNone/>
            </a:pPr>
            <a:r>
              <a:rPr lang="zh-CN" altLang="en-US" sz="3600" kern="1200" dirty="0">
                <a:solidFill>
                  <a:schemeClr val="bg1"/>
                </a:solidFill>
                <a:ea typeface="+mj-lt"/>
                <a:cs typeface="黑体" charset="0"/>
              </a:rPr>
              <a:t>一、幼儿园健康教育领域</a:t>
            </a:r>
            <a:endParaRPr lang="zh-CN" altLang="en-US" sz="3600" kern="1200" dirty="0">
              <a:solidFill>
                <a:schemeClr val="bg1"/>
              </a:solidFill>
              <a:ea typeface="+mj-lt"/>
              <a:cs typeface="黑体" charset="0"/>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410845" y="36195"/>
            <a:ext cx="10527030" cy="680720"/>
          </a:xfrm>
        </p:spPr>
        <p:txBody>
          <a:bodyPr vert="horz" wrap="square" lIns="91440" tIns="45720" rIns="91440" bIns="45720" anchor="ctr" anchorCtr="0"/>
          <a:p>
            <a:pPr defTabSz="914400">
              <a:buNone/>
            </a:pPr>
            <a:r>
              <a:rPr lang="zh-CN" altLang="en-US" sz="3200" b="1" kern="1200" dirty="0">
                <a:solidFill>
                  <a:schemeClr val="bg1"/>
                </a:solidFill>
                <a:ea typeface="+mj-lt"/>
                <a:cs typeface="黑体" charset="0"/>
              </a:rPr>
              <a:t>一、幼儿园健康教育领域</a:t>
            </a:r>
            <a:endParaRPr lang="zh-CN" altLang="en-US" sz="3200" b="1" kern="1200" dirty="0">
              <a:solidFill>
                <a:schemeClr val="bg1"/>
              </a:solidFill>
              <a:ea typeface="+mj-lt"/>
              <a:cs typeface="黑体" charset="0"/>
            </a:endParaRPr>
          </a:p>
        </p:txBody>
      </p:sp>
      <p:pic>
        <p:nvPicPr>
          <p:cNvPr id="3" name="图片 2" descr="CB6F5A1A-C28F-4BE6-B772-340DAC8F305B"/>
          <p:cNvPicPr>
            <a:picLocks noChangeAspect="1"/>
          </p:cNvPicPr>
          <p:nvPr/>
        </p:nvPicPr>
        <p:blipFill>
          <a:blip r:embed="rId1"/>
          <a:stretch>
            <a:fillRect/>
          </a:stretch>
        </p:blipFill>
        <p:spPr>
          <a:xfrm>
            <a:off x="1343025" y="1230630"/>
            <a:ext cx="9465310" cy="4164965"/>
          </a:xfrm>
          <a:prstGeom prst="rect">
            <a:avLst/>
          </a:prstGeom>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 name="文本框 20"/>
          <p:cNvSpPr txBox="1"/>
          <p:nvPr/>
        </p:nvSpPr>
        <p:spPr>
          <a:xfrm>
            <a:off x="868680" y="1227455"/>
            <a:ext cx="8597900" cy="501650"/>
          </a:xfrm>
          <a:prstGeom prst="rect">
            <a:avLst/>
          </a:prstGeom>
          <a:noFill/>
        </p:spPr>
        <p:txBody>
          <a:bodyPr>
            <a:spAutoFit/>
          </a:bodyPr>
          <a:lstStyle/>
          <a:p>
            <a:pPr marR="0" defTabSz="914400" eaLnBrk="1" fontAlgn="auto" hangingPunct="1">
              <a:lnSpc>
                <a:spcPts val="3200"/>
              </a:lnSpc>
              <a:spcBef>
                <a:spcPts val="0"/>
              </a:spcBef>
              <a:spcAft>
                <a:spcPts val="0"/>
              </a:spcAft>
              <a:buClrTx/>
              <a:buSzTx/>
              <a:buFontTx/>
              <a:buNone/>
            </a:pPr>
            <a:r>
              <a:rPr kumimoji="0" lang="en-US" altLang="zh-CN" sz="2400" b="1" kern="1200" cap="none" spc="0" normalizeH="0" baseline="0" noProof="0" dirty="0">
                <a:solidFill>
                  <a:schemeClr val="accent5">
                    <a:lumMod val="75000"/>
                  </a:schemeClr>
                </a:solidFill>
                <a:latin typeface="微软雅黑" pitchFamily="34" charset="-122"/>
                <a:ea typeface="微软雅黑" pitchFamily="34" charset="-122"/>
                <a:cs typeface="+mn-cs"/>
              </a:rPr>
              <a:t>    </a:t>
            </a:r>
            <a:r>
              <a:rPr kumimoji="0" lang="zh-CN" altLang="en-US" sz="2400" b="1" kern="1200" cap="none" spc="0" normalizeH="0" baseline="0" noProof="0" dirty="0">
                <a:solidFill>
                  <a:schemeClr val="accent5">
                    <a:lumMod val="75000"/>
                  </a:schemeClr>
                </a:solidFill>
                <a:latin typeface="微软雅黑" pitchFamily="34" charset="-122"/>
                <a:ea typeface="微软雅黑" pitchFamily="34" charset="-122"/>
                <a:cs typeface="+mn-cs"/>
              </a:rPr>
              <a:t>幼儿园健康教育的目标</a:t>
            </a:r>
            <a:endParaRPr kumimoji="0" lang="zh-CN" altLang="en-US" sz="2400" b="1" kern="1200" cap="none" spc="0" normalizeH="0" baseline="0" noProof="0" dirty="0">
              <a:solidFill>
                <a:schemeClr val="accent5">
                  <a:lumMod val="75000"/>
                </a:schemeClr>
              </a:solidFill>
              <a:latin typeface="微软雅黑" pitchFamily="34" charset="-122"/>
              <a:ea typeface="微软雅黑" pitchFamily="34" charset="-122"/>
              <a:cs typeface="+mn-cs"/>
            </a:endParaRPr>
          </a:p>
        </p:txBody>
      </p:sp>
      <p:pic>
        <p:nvPicPr>
          <p:cNvPr id="3" name="图片 2"/>
          <p:cNvPicPr>
            <a:picLocks noChangeAspect="1"/>
          </p:cNvPicPr>
          <p:nvPr/>
        </p:nvPicPr>
        <p:blipFill>
          <a:blip r:embed="rId1"/>
          <a:stretch>
            <a:fillRect/>
          </a:stretch>
        </p:blipFill>
        <p:spPr>
          <a:xfrm>
            <a:off x="8126413" y="1738313"/>
            <a:ext cx="3322638" cy="2141538"/>
          </a:xfrm>
          <a:prstGeom prst="rect">
            <a:avLst/>
          </a:prstGeom>
          <a:ln>
            <a:noFill/>
          </a:ln>
          <a:effectLst>
            <a:outerShdw blurRad="292100" dist="139700" dir="2700000" algn="tl" rotWithShape="0">
              <a:srgbClr val="333333">
                <a:alpha val="65000"/>
              </a:srgbClr>
            </a:outerShdw>
          </a:effectLst>
        </p:spPr>
      </p:pic>
      <p:sp>
        <p:nvSpPr>
          <p:cNvPr id="2" name="标题 1"/>
          <p:cNvSpPr>
            <a:spLocks noGrp="1"/>
          </p:cNvSpPr>
          <p:nvPr>
            <p:ph type="title"/>
          </p:nvPr>
        </p:nvSpPr>
        <p:spPr>
          <a:xfrm>
            <a:off x="410845" y="36195"/>
            <a:ext cx="10527030" cy="680720"/>
          </a:xfrm>
        </p:spPr>
        <p:txBody>
          <a:bodyPr vert="horz" wrap="square" lIns="91440" tIns="45720" rIns="91440" bIns="45720" anchor="ctr" anchorCtr="0"/>
          <a:p>
            <a:pPr defTabSz="914400">
              <a:buNone/>
            </a:pPr>
            <a:r>
              <a:rPr lang="zh-CN" altLang="en-US" sz="3200" b="1" kern="1200" dirty="0">
                <a:solidFill>
                  <a:schemeClr val="bg1"/>
                </a:solidFill>
                <a:ea typeface="+mj-lt"/>
                <a:cs typeface="黑体" charset="0"/>
              </a:rPr>
              <a:t>一、幼儿园健康教育领域</a:t>
            </a:r>
            <a:endParaRPr lang="zh-CN" altLang="en-US" sz="3200" b="1" kern="1200" dirty="0">
              <a:solidFill>
                <a:schemeClr val="bg1"/>
              </a:solidFill>
              <a:ea typeface="+mj-lt"/>
              <a:cs typeface="黑体" charset="0"/>
            </a:endParaRPr>
          </a:p>
        </p:txBody>
      </p:sp>
      <p:sp>
        <p:nvSpPr>
          <p:cNvPr id="5" name="文本框 4"/>
          <p:cNvSpPr txBox="1"/>
          <p:nvPr>
            <p:custDataLst>
              <p:tags r:id="rId2"/>
            </p:custDataLst>
          </p:nvPr>
        </p:nvSpPr>
        <p:spPr>
          <a:xfrm>
            <a:off x="1611630" y="2181225"/>
            <a:ext cx="4462780" cy="450215"/>
          </a:xfrm>
          <a:prstGeom prst="rect">
            <a:avLst/>
          </a:prstGeom>
          <a:noFill/>
          <a:ln w="9525">
            <a:noFill/>
          </a:ln>
        </p:spPr>
        <p:txBody>
          <a:bodyPr wrap="square" anchor="b" anchorCtr="0"/>
          <a:lstStyle>
            <a:defPPr>
              <a:defRPr lang="zh-CN"/>
            </a:defPPr>
            <a:lvl1pPr marL="0" lvl="0" indent="0" eaLnBrk="1" hangingPunct="1">
              <a:lnSpc>
                <a:spcPct val="100000"/>
              </a:lnSpc>
              <a:buFont typeface="Arial" panose="020B0604020202020204" pitchFamily="34" charset="0"/>
              <a:buNone/>
              <a:defRPr sz="2000">
                <a:latin typeface="+mn-lt"/>
                <a:ea typeface="+mn-ea"/>
              </a:defRPr>
            </a:lvl1pPr>
            <a:lvl2pPr marL="685800" indent="-228600">
              <a:lnSpc>
                <a:spcPct val="90000"/>
              </a:lnSpc>
              <a:spcBef>
                <a:spcPts val="500"/>
              </a:spcBef>
              <a:buFont typeface="Arial" panose="020B0604020202020204" pitchFamily="34" charset="0"/>
              <a:buChar char="•"/>
              <a:defRPr sz="2400">
                <a:latin typeface="+mn-lt"/>
                <a:ea typeface="+mn-ea"/>
              </a:defRPr>
            </a:lvl2pPr>
            <a:lvl3pPr marL="1143000" indent="-228600">
              <a:lnSpc>
                <a:spcPct val="90000"/>
              </a:lnSpc>
              <a:spcBef>
                <a:spcPts val="500"/>
              </a:spcBef>
              <a:buFont typeface="Arial" panose="020B0604020202020204" pitchFamily="34" charset="0"/>
              <a:buChar char="•"/>
              <a:defRPr sz="2000">
                <a:latin typeface="+mn-lt"/>
                <a:ea typeface="+mn-ea"/>
              </a:defRPr>
            </a:lvl3pPr>
            <a:lvl4pPr marL="1600200" indent="-228600">
              <a:lnSpc>
                <a:spcPct val="90000"/>
              </a:lnSpc>
              <a:spcBef>
                <a:spcPts val="500"/>
              </a:spcBef>
              <a:buFont typeface="Arial" panose="020B0604020202020204" pitchFamily="34" charset="0"/>
              <a:buChar char="•"/>
              <a:defRPr>
                <a:latin typeface="+mn-lt"/>
                <a:ea typeface="+mn-ea"/>
              </a:defRPr>
            </a:lvl4pPr>
            <a:lvl5pPr marL="2057400" indent="-228600">
              <a:lnSpc>
                <a:spcPct val="90000"/>
              </a:lnSpc>
              <a:spcBef>
                <a:spcPts val="500"/>
              </a:spcBef>
              <a:buFont typeface="Arial" panose="020B0604020202020204" pitchFamily="34" charset="0"/>
              <a:buChar char="•"/>
              <a:defRPr>
                <a:latin typeface="+mn-lt"/>
                <a:ea typeface="+mn-ea"/>
              </a:defRPr>
            </a:lvl5pPr>
          </a:lstStyle>
          <a:p>
            <a:pPr marL="0" indent="0" algn="l">
              <a:lnSpc>
                <a:spcPct val="100000"/>
              </a:lnSpc>
              <a:spcBef>
                <a:spcPts val="0"/>
              </a:spcBef>
              <a:spcAft>
                <a:spcPts val="0"/>
              </a:spcAft>
              <a:buSzPct val="100000"/>
            </a:pPr>
            <a:r>
              <a:rPr lang="zh-CN" altLang="en-US" b="1" dirty="0" smtClean="0">
                <a:solidFill>
                  <a:schemeClr val="bg2">
                    <a:lumMod val="25000"/>
                  </a:schemeClr>
                </a:solidFill>
                <a:latin typeface="微软雅黑" pitchFamily="34" charset="-122"/>
                <a:ea typeface="微软雅黑" pitchFamily="34" charset="-122"/>
                <a:sym typeface="+mn-ea"/>
              </a:rPr>
              <a:t>幼儿会认同与健康有关联的自身需要</a:t>
            </a:r>
            <a:endParaRPr lang="zh-CN" altLang="en-US" b="1" dirty="0" smtClean="0">
              <a:solidFill>
                <a:schemeClr val="bg2">
                  <a:lumMod val="25000"/>
                </a:schemeClr>
              </a:solidFill>
              <a:latin typeface="微软雅黑" pitchFamily="34" charset="-122"/>
              <a:ea typeface="微软雅黑" pitchFamily="34" charset="-122"/>
              <a:sym typeface="+mn-ea"/>
            </a:endParaRPr>
          </a:p>
        </p:txBody>
      </p:sp>
      <p:sp>
        <p:nvSpPr>
          <p:cNvPr id="6" name="椭圆 5"/>
          <p:cNvSpPr/>
          <p:nvPr>
            <p:custDataLst>
              <p:tags r:id="rId3"/>
            </p:custDataLst>
          </p:nvPr>
        </p:nvSpPr>
        <p:spPr>
          <a:xfrm>
            <a:off x="990179" y="2107554"/>
            <a:ext cx="450658" cy="45143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0" fontAlgn="base" latinLnBrk="0" hangingPunct="0">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schemeClr val="tx1"/>
              </a:solidFill>
              <a:effectLst/>
              <a:uLnTx/>
              <a:uFillTx/>
            </a:endParaRPr>
          </a:p>
        </p:txBody>
      </p:sp>
      <p:sp>
        <p:nvSpPr>
          <p:cNvPr id="8" name="文本框 12"/>
          <p:cNvSpPr txBox="1"/>
          <p:nvPr>
            <p:custDataLst>
              <p:tags r:id="rId4"/>
            </p:custDataLst>
          </p:nvPr>
        </p:nvSpPr>
        <p:spPr>
          <a:xfrm>
            <a:off x="1056276" y="2107554"/>
            <a:ext cx="318464" cy="451433"/>
          </a:xfrm>
          <a:prstGeom prst="rect">
            <a:avLst/>
          </a:prstGeom>
          <a:noFill/>
          <a:ln w="9525">
            <a:noFill/>
          </a:ln>
        </p:spPr>
        <p:txBody>
          <a:bodyPr wrap="square" lIns="90000" tIns="46800" rIns="90000" bIns="46800" anchor="ctr" anchorCtr="0">
            <a:normAutofit fontScale="50000"/>
          </a:bodyPr>
          <a:lstStyle/>
          <a:p>
            <a:pPr lvl="0" algn="ctr"/>
            <a:r>
              <a:rPr lang="en-US" altLang="zh-CN" sz="3600" b="1" dirty="0">
                <a:solidFill>
                  <a:schemeClr val="tx1"/>
                </a:solidFill>
              </a:rPr>
              <a:t>1</a:t>
            </a:r>
            <a:endParaRPr lang="en-US" altLang="zh-CN" sz="3600" b="1" dirty="0">
              <a:solidFill>
                <a:schemeClr val="tx1"/>
              </a:solidFill>
            </a:endParaRPr>
          </a:p>
        </p:txBody>
      </p:sp>
      <p:sp>
        <p:nvSpPr>
          <p:cNvPr id="10" name="文本框 9"/>
          <p:cNvSpPr txBox="1"/>
          <p:nvPr>
            <p:custDataLst>
              <p:tags r:id="rId5"/>
            </p:custDataLst>
          </p:nvPr>
        </p:nvSpPr>
        <p:spPr>
          <a:xfrm>
            <a:off x="1611630" y="2890520"/>
            <a:ext cx="5352415" cy="474345"/>
          </a:xfrm>
          <a:prstGeom prst="rect">
            <a:avLst/>
          </a:prstGeom>
          <a:noFill/>
          <a:ln w="9525">
            <a:noFill/>
          </a:ln>
        </p:spPr>
        <p:txBody>
          <a:bodyPr wrap="square" anchor="b" anchorCtr="0"/>
          <a:lstStyle>
            <a:defPPr>
              <a:defRPr lang="zh-CN"/>
            </a:defPPr>
            <a:lvl1pPr marL="0" lvl="0" indent="0" eaLnBrk="1" hangingPunct="1">
              <a:lnSpc>
                <a:spcPct val="100000"/>
              </a:lnSpc>
              <a:buFont typeface="Arial" panose="020B0604020202020204" pitchFamily="34" charset="0"/>
              <a:buNone/>
              <a:defRPr sz="2000">
                <a:latin typeface="+mn-lt"/>
                <a:ea typeface="+mn-ea"/>
              </a:defRPr>
            </a:lvl1pPr>
            <a:lvl2pPr marL="685800" indent="-228600">
              <a:lnSpc>
                <a:spcPct val="90000"/>
              </a:lnSpc>
              <a:spcBef>
                <a:spcPts val="500"/>
              </a:spcBef>
              <a:buFont typeface="Arial" panose="020B0604020202020204" pitchFamily="34" charset="0"/>
              <a:buChar char="•"/>
              <a:defRPr sz="2400">
                <a:latin typeface="+mn-lt"/>
                <a:ea typeface="+mn-ea"/>
              </a:defRPr>
            </a:lvl2pPr>
            <a:lvl3pPr marL="1143000" indent="-228600">
              <a:lnSpc>
                <a:spcPct val="90000"/>
              </a:lnSpc>
              <a:spcBef>
                <a:spcPts val="500"/>
              </a:spcBef>
              <a:buFont typeface="Arial" panose="020B0604020202020204" pitchFamily="34" charset="0"/>
              <a:buChar char="•"/>
              <a:defRPr sz="2000">
                <a:latin typeface="+mn-lt"/>
                <a:ea typeface="+mn-ea"/>
              </a:defRPr>
            </a:lvl3pPr>
            <a:lvl4pPr marL="1600200" indent="-228600">
              <a:lnSpc>
                <a:spcPct val="90000"/>
              </a:lnSpc>
              <a:spcBef>
                <a:spcPts val="500"/>
              </a:spcBef>
              <a:buFont typeface="Arial" panose="020B0604020202020204" pitchFamily="34" charset="0"/>
              <a:buChar char="•"/>
              <a:defRPr>
                <a:latin typeface="+mn-lt"/>
                <a:ea typeface="+mn-ea"/>
              </a:defRPr>
            </a:lvl4pPr>
            <a:lvl5pPr marL="2057400" indent="-228600">
              <a:lnSpc>
                <a:spcPct val="90000"/>
              </a:lnSpc>
              <a:spcBef>
                <a:spcPts val="500"/>
              </a:spcBef>
              <a:buFont typeface="Arial" panose="020B0604020202020204" pitchFamily="34" charset="0"/>
              <a:buChar char="•"/>
              <a:defRPr>
                <a:latin typeface="+mn-lt"/>
                <a:ea typeface="+mn-ea"/>
              </a:defRPr>
            </a:lvl5pPr>
          </a:lstStyle>
          <a:p>
            <a:r>
              <a:rPr lang="zh-CN" altLang="en-US" b="1" noProof="0" dirty="0">
                <a:solidFill>
                  <a:schemeClr val="bg2">
                    <a:lumMod val="25000"/>
                  </a:schemeClr>
                </a:solidFill>
                <a:latin typeface="微软雅黑" pitchFamily="34" charset="-122"/>
                <a:ea typeface="微软雅黑" pitchFamily="34" charset="-122"/>
                <a:sym typeface="+mn-ea"/>
              </a:rPr>
              <a:t>幼儿会认同自身对维护健康的责任性</a:t>
            </a:r>
            <a:endParaRPr lang="zh-CN" altLang="en-US" b="1" noProof="0" dirty="0" smtClean="0">
              <a:solidFill>
                <a:schemeClr val="bg2">
                  <a:lumMod val="25000"/>
                </a:schemeClr>
              </a:solidFill>
              <a:latin typeface="微软雅黑" pitchFamily="34" charset="-122"/>
              <a:ea typeface="微软雅黑" pitchFamily="34" charset="-122"/>
              <a:cs typeface="+mj-cs"/>
              <a:sym typeface="+mn-ea"/>
            </a:endParaRPr>
          </a:p>
        </p:txBody>
      </p:sp>
      <p:sp>
        <p:nvSpPr>
          <p:cNvPr id="13" name="椭圆 12"/>
          <p:cNvSpPr/>
          <p:nvPr>
            <p:custDataLst>
              <p:tags r:id="rId6"/>
            </p:custDataLst>
          </p:nvPr>
        </p:nvSpPr>
        <p:spPr>
          <a:xfrm>
            <a:off x="990179" y="2817430"/>
            <a:ext cx="450658" cy="45143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0" fontAlgn="base" latinLnBrk="0" hangingPunct="0">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schemeClr val="tx1"/>
              </a:solidFill>
              <a:effectLst/>
              <a:uLnTx/>
              <a:uFillTx/>
            </a:endParaRPr>
          </a:p>
        </p:txBody>
      </p:sp>
      <p:sp>
        <p:nvSpPr>
          <p:cNvPr id="14" name="文本框 13"/>
          <p:cNvSpPr txBox="1"/>
          <p:nvPr>
            <p:custDataLst>
              <p:tags r:id="rId7"/>
            </p:custDataLst>
          </p:nvPr>
        </p:nvSpPr>
        <p:spPr>
          <a:xfrm>
            <a:off x="1058603" y="2817429"/>
            <a:ext cx="313810" cy="451434"/>
          </a:xfrm>
          <a:prstGeom prst="rect">
            <a:avLst/>
          </a:prstGeom>
          <a:noFill/>
          <a:ln w="9525">
            <a:noFill/>
          </a:ln>
        </p:spPr>
        <p:txBody>
          <a:bodyPr wrap="square" lIns="90000" tIns="46800" rIns="90000" bIns="46800" anchor="ctr" anchorCtr="0">
            <a:normAutofit fontScale="50000"/>
          </a:bodyPr>
          <a:lstStyle/>
          <a:p>
            <a:pPr lvl="0" algn="ctr"/>
            <a:r>
              <a:rPr lang="en-US" altLang="zh-CN" sz="3600" b="1">
                <a:solidFill>
                  <a:schemeClr val="tx1"/>
                </a:solidFill>
              </a:rPr>
              <a:t>2</a:t>
            </a:r>
            <a:endParaRPr lang="en-US" altLang="zh-CN" sz="3600" b="1" dirty="0">
              <a:solidFill>
                <a:schemeClr val="tx1"/>
              </a:solidFill>
            </a:endParaRPr>
          </a:p>
        </p:txBody>
      </p:sp>
      <p:sp>
        <p:nvSpPr>
          <p:cNvPr id="15" name="文本框 14"/>
          <p:cNvSpPr txBox="1"/>
          <p:nvPr>
            <p:custDataLst>
              <p:tags r:id="rId8"/>
            </p:custDataLst>
          </p:nvPr>
        </p:nvSpPr>
        <p:spPr>
          <a:xfrm>
            <a:off x="1611630" y="3600450"/>
            <a:ext cx="5229225" cy="424180"/>
          </a:xfrm>
          <a:prstGeom prst="rect">
            <a:avLst/>
          </a:prstGeom>
          <a:noFill/>
          <a:ln w="9525">
            <a:noFill/>
          </a:ln>
        </p:spPr>
        <p:txBody>
          <a:bodyPr wrap="square" anchor="b" anchorCtr="0"/>
          <a:lstStyle>
            <a:defPPr>
              <a:defRPr lang="zh-CN"/>
            </a:defPPr>
            <a:lvl1pPr marL="0" lvl="0" indent="0" eaLnBrk="1" hangingPunct="1">
              <a:lnSpc>
                <a:spcPct val="100000"/>
              </a:lnSpc>
              <a:buFont typeface="Arial" panose="020B0604020202020204" pitchFamily="34" charset="0"/>
              <a:buNone/>
              <a:defRPr sz="2000">
                <a:latin typeface="+mn-lt"/>
                <a:ea typeface="+mn-ea"/>
              </a:defRPr>
            </a:lvl1pPr>
            <a:lvl2pPr marL="685800" indent="-228600">
              <a:lnSpc>
                <a:spcPct val="90000"/>
              </a:lnSpc>
              <a:spcBef>
                <a:spcPts val="500"/>
              </a:spcBef>
              <a:buFont typeface="Arial" panose="020B0604020202020204" pitchFamily="34" charset="0"/>
              <a:buChar char="•"/>
              <a:defRPr sz="2400">
                <a:latin typeface="+mn-lt"/>
                <a:ea typeface="+mn-ea"/>
              </a:defRPr>
            </a:lvl2pPr>
            <a:lvl3pPr marL="1143000" indent="-228600">
              <a:lnSpc>
                <a:spcPct val="90000"/>
              </a:lnSpc>
              <a:spcBef>
                <a:spcPts val="500"/>
              </a:spcBef>
              <a:buFont typeface="Arial" panose="020B0604020202020204" pitchFamily="34" charset="0"/>
              <a:buChar char="•"/>
              <a:defRPr sz="2000">
                <a:latin typeface="+mn-lt"/>
                <a:ea typeface="+mn-ea"/>
              </a:defRPr>
            </a:lvl3pPr>
            <a:lvl4pPr marL="1600200" indent="-228600">
              <a:lnSpc>
                <a:spcPct val="90000"/>
              </a:lnSpc>
              <a:spcBef>
                <a:spcPts val="500"/>
              </a:spcBef>
              <a:buFont typeface="Arial" panose="020B0604020202020204" pitchFamily="34" charset="0"/>
              <a:buChar char="•"/>
              <a:defRPr>
                <a:latin typeface="+mn-lt"/>
                <a:ea typeface="+mn-ea"/>
              </a:defRPr>
            </a:lvl4pPr>
            <a:lvl5pPr marL="2057400" indent="-228600">
              <a:lnSpc>
                <a:spcPct val="90000"/>
              </a:lnSpc>
              <a:spcBef>
                <a:spcPts val="500"/>
              </a:spcBef>
              <a:buFont typeface="Arial" panose="020B0604020202020204" pitchFamily="34" charset="0"/>
              <a:buChar char="•"/>
              <a:defRPr>
                <a:latin typeface="+mn-lt"/>
                <a:ea typeface="+mn-ea"/>
              </a:defRPr>
            </a:lvl5pPr>
          </a:lstStyle>
          <a:p>
            <a:r>
              <a:rPr lang="zh-CN" altLang="en-US" b="1" noProof="0" dirty="0">
                <a:solidFill>
                  <a:schemeClr val="bg2">
                    <a:lumMod val="25000"/>
                  </a:schemeClr>
                </a:solidFill>
                <a:latin typeface="微软雅黑" pitchFamily="34" charset="-122"/>
                <a:ea typeface="微软雅黑" pitchFamily="34" charset="-122"/>
                <a:sym typeface="+mn-ea"/>
              </a:rPr>
              <a:t>幼儿会比较安全的行为和有危害的行为</a:t>
            </a:r>
            <a:endParaRPr lang="zh-CN" altLang="en-US" b="1" noProof="0" dirty="0" smtClean="0">
              <a:solidFill>
                <a:schemeClr val="bg2">
                  <a:lumMod val="25000"/>
                </a:schemeClr>
              </a:solidFill>
              <a:latin typeface="微软雅黑" pitchFamily="34" charset="-122"/>
              <a:ea typeface="微软雅黑" pitchFamily="34" charset="-122"/>
              <a:cs typeface="+mj-cs"/>
              <a:sym typeface="+mn-ea"/>
            </a:endParaRPr>
          </a:p>
        </p:txBody>
      </p:sp>
      <p:sp>
        <p:nvSpPr>
          <p:cNvPr id="16" name="椭圆 15"/>
          <p:cNvSpPr/>
          <p:nvPr>
            <p:custDataLst>
              <p:tags r:id="rId9"/>
            </p:custDataLst>
          </p:nvPr>
        </p:nvSpPr>
        <p:spPr>
          <a:xfrm>
            <a:off x="990179" y="3524446"/>
            <a:ext cx="450658" cy="451433"/>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0" fontAlgn="base" latinLnBrk="0" hangingPunct="0">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schemeClr val="tx1"/>
              </a:solidFill>
              <a:effectLst/>
              <a:uLnTx/>
              <a:uFillTx/>
            </a:endParaRPr>
          </a:p>
        </p:txBody>
      </p:sp>
      <p:sp>
        <p:nvSpPr>
          <p:cNvPr id="17" name="文本框 14"/>
          <p:cNvSpPr txBox="1"/>
          <p:nvPr>
            <p:custDataLst>
              <p:tags r:id="rId10"/>
            </p:custDataLst>
          </p:nvPr>
        </p:nvSpPr>
        <p:spPr>
          <a:xfrm>
            <a:off x="1058603" y="3530164"/>
            <a:ext cx="313810" cy="451434"/>
          </a:xfrm>
          <a:prstGeom prst="rect">
            <a:avLst/>
          </a:prstGeom>
          <a:noFill/>
          <a:ln w="9525">
            <a:noFill/>
          </a:ln>
        </p:spPr>
        <p:txBody>
          <a:bodyPr wrap="square" lIns="90000" tIns="46800" rIns="90000" bIns="46800" anchor="ctr" anchorCtr="0">
            <a:normAutofit fontScale="50000"/>
          </a:bodyPr>
          <a:lstStyle/>
          <a:p>
            <a:pPr lvl="0" algn="ctr"/>
            <a:r>
              <a:rPr lang="en-US" altLang="zh-CN" sz="3600" b="1">
                <a:solidFill>
                  <a:schemeClr val="tx1"/>
                </a:solidFill>
              </a:rPr>
              <a:t>3</a:t>
            </a:r>
            <a:endParaRPr lang="en-US" altLang="zh-CN" sz="3600" b="1" dirty="0">
              <a:solidFill>
                <a:schemeClr val="tx1"/>
              </a:solidFill>
            </a:endParaRPr>
          </a:p>
        </p:txBody>
      </p:sp>
      <p:sp>
        <p:nvSpPr>
          <p:cNvPr id="18" name="文本框 17"/>
          <p:cNvSpPr txBox="1"/>
          <p:nvPr>
            <p:custDataLst>
              <p:tags r:id="rId11"/>
            </p:custDataLst>
          </p:nvPr>
        </p:nvSpPr>
        <p:spPr>
          <a:xfrm>
            <a:off x="1611630" y="4213860"/>
            <a:ext cx="6228080" cy="498475"/>
          </a:xfrm>
          <a:prstGeom prst="rect">
            <a:avLst/>
          </a:prstGeom>
          <a:noFill/>
          <a:ln w="9525">
            <a:noFill/>
          </a:ln>
        </p:spPr>
        <p:txBody>
          <a:bodyPr wrap="square" anchor="b" anchorCtr="0"/>
          <a:lstStyle>
            <a:defPPr>
              <a:defRPr lang="zh-CN"/>
            </a:defPPr>
            <a:lvl1pPr marL="0" lvl="0" indent="0" eaLnBrk="1" hangingPunct="1">
              <a:lnSpc>
                <a:spcPct val="100000"/>
              </a:lnSpc>
              <a:buFont typeface="Arial" panose="020B0604020202020204" pitchFamily="34" charset="0"/>
              <a:buNone/>
              <a:defRPr sz="2000">
                <a:latin typeface="+mn-lt"/>
                <a:ea typeface="+mn-ea"/>
              </a:defRPr>
            </a:lvl1pPr>
            <a:lvl2pPr marL="685800" indent="-228600">
              <a:lnSpc>
                <a:spcPct val="90000"/>
              </a:lnSpc>
              <a:spcBef>
                <a:spcPts val="500"/>
              </a:spcBef>
              <a:buFont typeface="Arial" panose="020B0604020202020204" pitchFamily="34" charset="0"/>
              <a:buChar char="•"/>
              <a:defRPr sz="2400">
                <a:latin typeface="+mn-lt"/>
                <a:ea typeface="+mn-ea"/>
              </a:defRPr>
            </a:lvl2pPr>
            <a:lvl3pPr marL="1143000" indent="-228600">
              <a:lnSpc>
                <a:spcPct val="90000"/>
              </a:lnSpc>
              <a:spcBef>
                <a:spcPts val="500"/>
              </a:spcBef>
              <a:buFont typeface="Arial" panose="020B0604020202020204" pitchFamily="34" charset="0"/>
              <a:buChar char="•"/>
              <a:defRPr sz="2000">
                <a:latin typeface="+mn-lt"/>
                <a:ea typeface="+mn-ea"/>
              </a:defRPr>
            </a:lvl3pPr>
            <a:lvl4pPr marL="1600200" indent="-228600">
              <a:lnSpc>
                <a:spcPct val="90000"/>
              </a:lnSpc>
              <a:spcBef>
                <a:spcPts val="500"/>
              </a:spcBef>
              <a:buFont typeface="Arial" panose="020B0604020202020204" pitchFamily="34" charset="0"/>
              <a:buChar char="•"/>
              <a:defRPr>
                <a:latin typeface="+mn-lt"/>
                <a:ea typeface="+mn-ea"/>
              </a:defRPr>
            </a:lvl4pPr>
            <a:lvl5pPr marL="2057400" indent="-228600">
              <a:lnSpc>
                <a:spcPct val="90000"/>
              </a:lnSpc>
              <a:spcBef>
                <a:spcPts val="500"/>
              </a:spcBef>
              <a:buFont typeface="Arial" panose="020B0604020202020204" pitchFamily="34" charset="0"/>
              <a:buChar char="•"/>
              <a:defRPr>
                <a:latin typeface="+mn-lt"/>
                <a:ea typeface="+mn-ea"/>
              </a:defRPr>
            </a:lvl5pPr>
          </a:lstStyle>
          <a:p>
            <a:r>
              <a:rPr lang="zh-CN" altLang="en-US" b="1" noProof="0" dirty="0">
                <a:solidFill>
                  <a:schemeClr val="bg2">
                    <a:lumMod val="25000"/>
                  </a:schemeClr>
                </a:solidFill>
                <a:latin typeface="微软雅黑" pitchFamily="34" charset="-122"/>
                <a:ea typeface="微软雅黑" pitchFamily="34" charset="-122"/>
                <a:sym typeface="+mn-ea"/>
              </a:rPr>
              <a:t>幼儿会初步获取改进或保持自身健康的策略和方法</a:t>
            </a:r>
            <a:endParaRPr lang="zh-CN" altLang="en-US" b="1" noProof="0" dirty="0" smtClean="0">
              <a:solidFill>
                <a:schemeClr val="bg2">
                  <a:lumMod val="25000"/>
                </a:schemeClr>
              </a:solidFill>
              <a:latin typeface="微软雅黑" pitchFamily="34" charset="-122"/>
              <a:ea typeface="微软雅黑" pitchFamily="34" charset="-122"/>
              <a:cs typeface="+mj-cs"/>
              <a:sym typeface="+mn-ea"/>
            </a:endParaRPr>
          </a:p>
        </p:txBody>
      </p:sp>
      <p:sp>
        <p:nvSpPr>
          <p:cNvPr id="19" name="椭圆 18"/>
          <p:cNvSpPr/>
          <p:nvPr>
            <p:custDataLst>
              <p:tags r:id="rId12"/>
            </p:custDataLst>
          </p:nvPr>
        </p:nvSpPr>
        <p:spPr>
          <a:xfrm>
            <a:off x="990179" y="4234322"/>
            <a:ext cx="450658" cy="45143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0" fontAlgn="base" latinLnBrk="0" hangingPunct="0">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schemeClr val="tx1"/>
              </a:solidFill>
              <a:effectLst/>
              <a:uLnTx/>
              <a:uFillTx/>
            </a:endParaRPr>
          </a:p>
        </p:txBody>
      </p:sp>
      <p:sp>
        <p:nvSpPr>
          <p:cNvPr id="20" name="文本框 14"/>
          <p:cNvSpPr txBox="1"/>
          <p:nvPr>
            <p:custDataLst>
              <p:tags r:id="rId13"/>
            </p:custDataLst>
          </p:nvPr>
        </p:nvSpPr>
        <p:spPr>
          <a:xfrm>
            <a:off x="1058603" y="4240040"/>
            <a:ext cx="313810" cy="451434"/>
          </a:xfrm>
          <a:prstGeom prst="rect">
            <a:avLst/>
          </a:prstGeom>
          <a:noFill/>
          <a:ln w="9525">
            <a:noFill/>
          </a:ln>
        </p:spPr>
        <p:txBody>
          <a:bodyPr wrap="square" lIns="90000" tIns="46800" rIns="90000" bIns="46800" anchor="ctr" anchorCtr="0">
            <a:normAutofit fontScale="50000"/>
          </a:bodyPr>
          <a:lstStyle/>
          <a:p>
            <a:pPr lvl="0" algn="ctr"/>
            <a:r>
              <a:rPr lang="en-US" altLang="zh-CN" sz="3600" b="1" dirty="0">
                <a:solidFill>
                  <a:schemeClr val="tx1"/>
                </a:solidFill>
              </a:rPr>
              <a:t>4</a:t>
            </a:r>
            <a:endParaRPr lang="en-US" altLang="zh-CN" sz="3600" b="1" dirty="0">
              <a:solidFill>
                <a:schemeClr val="tx1"/>
              </a:solidFill>
            </a:endParaRPr>
          </a:p>
        </p:txBody>
      </p:sp>
      <p:sp>
        <p:nvSpPr>
          <p:cNvPr id="22" name="椭圆 21"/>
          <p:cNvSpPr/>
          <p:nvPr>
            <p:custDataLst>
              <p:tags r:id="rId14"/>
            </p:custDataLst>
          </p:nvPr>
        </p:nvSpPr>
        <p:spPr>
          <a:xfrm>
            <a:off x="990179" y="4944198"/>
            <a:ext cx="450658" cy="451433"/>
          </a:xfrm>
          <a:prstGeom prst="ellips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0" fontAlgn="base" latinLnBrk="0" hangingPunct="0">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schemeClr val="tx1"/>
              </a:solidFill>
              <a:effectLst/>
              <a:uLnTx/>
              <a:uFillTx/>
            </a:endParaRPr>
          </a:p>
        </p:txBody>
      </p:sp>
      <p:sp>
        <p:nvSpPr>
          <p:cNvPr id="23" name="文本框 14"/>
          <p:cNvSpPr txBox="1"/>
          <p:nvPr>
            <p:custDataLst>
              <p:tags r:id="rId15"/>
            </p:custDataLst>
          </p:nvPr>
        </p:nvSpPr>
        <p:spPr>
          <a:xfrm>
            <a:off x="1058603" y="4949916"/>
            <a:ext cx="313810" cy="451434"/>
          </a:xfrm>
          <a:prstGeom prst="rect">
            <a:avLst/>
          </a:prstGeom>
          <a:noFill/>
          <a:ln w="9525">
            <a:noFill/>
          </a:ln>
        </p:spPr>
        <p:txBody>
          <a:bodyPr wrap="square" lIns="90000" tIns="46800" rIns="90000" bIns="46800" anchor="ctr" anchorCtr="0">
            <a:normAutofit fontScale="50000"/>
          </a:bodyPr>
          <a:lstStyle/>
          <a:p>
            <a:pPr lvl="0" algn="ctr"/>
            <a:r>
              <a:rPr lang="en-US" altLang="zh-CN" sz="3600" b="1" dirty="0">
                <a:solidFill>
                  <a:schemeClr val="tx1"/>
                </a:solidFill>
              </a:rPr>
              <a:t>5</a:t>
            </a:r>
            <a:endParaRPr lang="en-US" altLang="zh-CN" sz="3600" b="1" dirty="0">
              <a:solidFill>
                <a:schemeClr val="tx1"/>
              </a:solidFill>
            </a:endParaRPr>
          </a:p>
        </p:txBody>
      </p:sp>
      <p:sp>
        <p:nvSpPr>
          <p:cNvPr id="24" name="文本框 23"/>
          <p:cNvSpPr txBox="1"/>
          <p:nvPr>
            <p:custDataLst>
              <p:tags r:id="rId16"/>
            </p:custDataLst>
          </p:nvPr>
        </p:nvSpPr>
        <p:spPr>
          <a:xfrm>
            <a:off x="1611630" y="5020310"/>
            <a:ext cx="7202805" cy="523240"/>
          </a:xfrm>
          <a:prstGeom prst="rect">
            <a:avLst/>
          </a:prstGeom>
          <a:noFill/>
          <a:ln w="9525">
            <a:noFill/>
          </a:ln>
        </p:spPr>
        <p:txBody>
          <a:bodyPr wrap="square" anchor="b" anchorCtr="0"/>
          <a:lstStyle>
            <a:defPPr>
              <a:defRPr lang="zh-CN"/>
            </a:defPPr>
            <a:lvl1pPr marL="0" lvl="0" indent="0" eaLnBrk="1" hangingPunct="1">
              <a:lnSpc>
                <a:spcPct val="100000"/>
              </a:lnSpc>
              <a:buFont typeface="Arial" panose="020B0604020202020204" pitchFamily="34" charset="0"/>
              <a:buNone/>
              <a:defRPr sz="2000">
                <a:latin typeface="+mn-lt"/>
                <a:ea typeface="+mn-ea"/>
              </a:defRPr>
            </a:lvl1pPr>
            <a:lvl2pPr marL="685800" indent="-228600">
              <a:lnSpc>
                <a:spcPct val="90000"/>
              </a:lnSpc>
              <a:spcBef>
                <a:spcPts val="500"/>
              </a:spcBef>
              <a:buFont typeface="Arial" panose="020B0604020202020204" pitchFamily="34" charset="0"/>
              <a:buChar char="•"/>
              <a:defRPr sz="2400">
                <a:latin typeface="+mn-lt"/>
                <a:ea typeface="+mn-ea"/>
              </a:defRPr>
            </a:lvl2pPr>
            <a:lvl3pPr marL="1143000" indent="-228600">
              <a:lnSpc>
                <a:spcPct val="90000"/>
              </a:lnSpc>
              <a:spcBef>
                <a:spcPts val="500"/>
              </a:spcBef>
              <a:buFont typeface="Arial" panose="020B0604020202020204" pitchFamily="34" charset="0"/>
              <a:buChar char="•"/>
              <a:defRPr sz="2000">
                <a:latin typeface="+mn-lt"/>
                <a:ea typeface="+mn-ea"/>
              </a:defRPr>
            </a:lvl3pPr>
            <a:lvl4pPr marL="1600200" indent="-228600">
              <a:lnSpc>
                <a:spcPct val="90000"/>
              </a:lnSpc>
              <a:spcBef>
                <a:spcPts val="500"/>
              </a:spcBef>
              <a:buFont typeface="Arial" panose="020B0604020202020204" pitchFamily="34" charset="0"/>
              <a:buChar char="•"/>
              <a:defRPr>
                <a:latin typeface="+mn-lt"/>
                <a:ea typeface="+mn-ea"/>
              </a:defRPr>
            </a:lvl4pPr>
            <a:lvl5pPr marL="2057400" indent="-228600">
              <a:lnSpc>
                <a:spcPct val="90000"/>
              </a:lnSpc>
              <a:spcBef>
                <a:spcPts val="500"/>
              </a:spcBef>
              <a:buFont typeface="Arial" panose="020B0604020202020204" pitchFamily="34" charset="0"/>
              <a:buChar char="•"/>
              <a:defRPr>
                <a:latin typeface="+mn-lt"/>
                <a:ea typeface="+mn-ea"/>
              </a:defRPr>
            </a:lvl5pPr>
          </a:lstStyle>
          <a:p>
            <a:r>
              <a:rPr lang="zh-CN" altLang="en-US" b="1" noProof="0" dirty="0">
                <a:solidFill>
                  <a:schemeClr val="bg2">
                    <a:lumMod val="25000"/>
                  </a:schemeClr>
                </a:solidFill>
                <a:latin typeface="微软雅黑" pitchFamily="34" charset="-122"/>
                <a:ea typeface="微软雅黑" pitchFamily="34" charset="-122"/>
                <a:sym typeface="+mn-ea"/>
              </a:rPr>
              <a:t>幼儿会初步学会预防受伤害和处理自身健康问题的策略和方法；</a:t>
            </a:r>
            <a:endParaRPr lang="zh-CN" altLang="en-US" b="1" noProof="0" dirty="0" smtClean="0">
              <a:solidFill>
                <a:schemeClr val="bg2">
                  <a:lumMod val="25000"/>
                </a:schemeClr>
              </a:solidFill>
              <a:latin typeface="微软雅黑" pitchFamily="34" charset="-122"/>
              <a:ea typeface="微软雅黑" pitchFamily="34" charset="-122"/>
              <a:cs typeface="+mj-cs"/>
              <a:sym typeface="+mn-ea"/>
            </a:endParaRPr>
          </a:p>
        </p:txBody>
      </p:sp>
      <p:sp>
        <p:nvSpPr>
          <p:cNvPr id="38" name="椭圆 37"/>
          <p:cNvSpPr/>
          <p:nvPr>
            <p:custDataLst>
              <p:tags r:id="rId17"/>
            </p:custDataLst>
          </p:nvPr>
        </p:nvSpPr>
        <p:spPr>
          <a:xfrm>
            <a:off x="990179" y="5654075"/>
            <a:ext cx="450658" cy="451433"/>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0" fontAlgn="base" latinLnBrk="0" hangingPunct="0">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schemeClr val="tx1"/>
              </a:solidFill>
              <a:effectLst/>
              <a:uLnTx/>
              <a:uFillTx/>
            </a:endParaRPr>
          </a:p>
        </p:txBody>
      </p:sp>
      <p:sp>
        <p:nvSpPr>
          <p:cNvPr id="39" name="文本框 14"/>
          <p:cNvSpPr txBox="1"/>
          <p:nvPr>
            <p:custDataLst>
              <p:tags r:id="rId18"/>
            </p:custDataLst>
          </p:nvPr>
        </p:nvSpPr>
        <p:spPr>
          <a:xfrm>
            <a:off x="1058603" y="5659793"/>
            <a:ext cx="313810" cy="451434"/>
          </a:xfrm>
          <a:prstGeom prst="rect">
            <a:avLst/>
          </a:prstGeom>
          <a:noFill/>
          <a:ln w="9525">
            <a:noFill/>
          </a:ln>
        </p:spPr>
        <p:txBody>
          <a:bodyPr wrap="square" lIns="90000" tIns="46800" rIns="90000" bIns="46800" anchor="ctr" anchorCtr="0">
            <a:normAutofit fontScale="50000"/>
          </a:bodyPr>
          <a:lstStyle/>
          <a:p>
            <a:pPr lvl="0" algn="ctr"/>
            <a:r>
              <a:rPr lang="en-US" altLang="zh-CN" sz="3600" b="1" dirty="0">
                <a:solidFill>
                  <a:schemeClr val="tx1"/>
                </a:solidFill>
              </a:rPr>
              <a:t>6</a:t>
            </a:r>
            <a:endParaRPr lang="en-US" altLang="zh-CN" sz="3600" b="1" dirty="0">
              <a:solidFill>
                <a:schemeClr val="tx1"/>
              </a:solidFill>
            </a:endParaRPr>
          </a:p>
        </p:txBody>
      </p:sp>
      <p:sp>
        <p:nvSpPr>
          <p:cNvPr id="46" name="文本框 45"/>
          <p:cNvSpPr txBox="1"/>
          <p:nvPr>
            <p:custDataLst>
              <p:tags r:id="rId19"/>
            </p:custDataLst>
          </p:nvPr>
        </p:nvSpPr>
        <p:spPr>
          <a:xfrm>
            <a:off x="1611630" y="5730240"/>
            <a:ext cx="7313295" cy="426085"/>
          </a:xfrm>
          <a:prstGeom prst="rect">
            <a:avLst/>
          </a:prstGeom>
          <a:noFill/>
          <a:ln w="9525">
            <a:noFill/>
          </a:ln>
        </p:spPr>
        <p:txBody>
          <a:bodyPr wrap="square" anchor="b" anchorCtr="0"/>
          <a:lstStyle>
            <a:defPPr>
              <a:defRPr lang="zh-CN"/>
            </a:defPPr>
            <a:lvl1pPr marL="0" lvl="0" indent="0" eaLnBrk="1" hangingPunct="1">
              <a:lnSpc>
                <a:spcPct val="100000"/>
              </a:lnSpc>
              <a:buFont typeface="Arial" panose="020B0604020202020204" pitchFamily="34" charset="0"/>
              <a:buNone/>
              <a:defRPr sz="2000">
                <a:latin typeface="+mn-lt"/>
                <a:ea typeface="+mn-ea"/>
              </a:defRPr>
            </a:lvl1pPr>
            <a:lvl2pPr marL="685800" indent="-228600">
              <a:lnSpc>
                <a:spcPct val="90000"/>
              </a:lnSpc>
              <a:spcBef>
                <a:spcPts val="500"/>
              </a:spcBef>
              <a:buFont typeface="Arial" panose="020B0604020202020204" pitchFamily="34" charset="0"/>
              <a:buChar char="•"/>
              <a:defRPr sz="2400">
                <a:latin typeface="+mn-lt"/>
                <a:ea typeface="+mn-ea"/>
              </a:defRPr>
            </a:lvl2pPr>
            <a:lvl3pPr marL="1143000" indent="-228600">
              <a:lnSpc>
                <a:spcPct val="90000"/>
              </a:lnSpc>
              <a:spcBef>
                <a:spcPts val="500"/>
              </a:spcBef>
              <a:buFont typeface="Arial" panose="020B0604020202020204" pitchFamily="34" charset="0"/>
              <a:buChar char="•"/>
              <a:defRPr sz="2000">
                <a:latin typeface="+mn-lt"/>
                <a:ea typeface="+mn-ea"/>
              </a:defRPr>
            </a:lvl3pPr>
            <a:lvl4pPr marL="1600200" indent="-228600">
              <a:lnSpc>
                <a:spcPct val="90000"/>
              </a:lnSpc>
              <a:spcBef>
                <a:spcPts val="500"/>
              </a:spcBef>
              <a:buFont typeface="Arial" panose="020B0604020202020204" pitchFamily="34" charset="0"/>
              <a:buChar char="•"/>
              <a:defRPr>
                <a:latin typeface="+mn-lt"/>
                <a:ea typeface="+mn-ea"/>
              </a:defRPr>
            </a:lvl4pPr>
            <a:lvl5pPr marL="2057400" indent="-228600">
              <a:lnSpc>
                <a:spcPct val="90000"/>
              </a:lnSpc>
              <a:spcBef>
                <a:spcPts val="500"/>
              </a:spcBef>
              <a:buFont typeface="Arial" panose="020B0604020202020204" pitchFamily="34" charset="0"/>
              <a:buChar char="•"/>
              <a:defRPr>
                <a:latin typeface="+mn-lt"/>
                <a:ea typeface="+mn-ea"/>
              </a:defRPr>
            </a:lvl5pPr>
          </a:lstStyle>
          <a:p>
            <a:r>
              <a:rPr lang="zh-CN" altLang="en-US" b="1" noProof="0" dirty="0">
                <a:solidFill>
                  <a:schemeClr val="bg2">
                    <a:lumMod val="25000"/>
                  </a:schemeClr>
                </a:solidFill>
                <a:latin typeface="微软雅黑" pitchFamily="34" charset="-122"/>
                <a:ea typeface="微软雅黑" pitchFamily="34" charset="-122"/>
                <a:sym typeface="+mn-ea"/>
              </a:rPr>
              <a:t>幼儿会初步运用处理紧急事件的技能。</a:t>
            </a:r>
            <a:endParaRPr lang="zh-CN" altLang="en-US" b="1" noProof="0" dirty="0" smtClean="0">
              <a:solidFill>
                <a:schemeClr val="bg2">
                  <a:lumMod val="25000"/>
                </a:schemeClr>
              </a:solidFill>
              <a:latin typeface="微软雅黑" pitchFamily="34" charset="-122"/>
              <a:ea typeface="微软雅黑" pitchFamily="34" charset="-122"/>
              <a:cs typeface="+mj-cs"/>
              <a:sym typeface="+mn-ea"/>
            </a:endParaRPr>
          </a:p>
        </p:txBody>
      </p:sp>
    </p:spTree>
    <p:custDataLst>
      <p:tags r:id="rId20"/>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410845" y="36195"/>
            <a:ext cx="10527030" cy="680720"/>
          </a:xfrm>
        </p:spPr>
        <p:txBody>
          <a:bodyPr vert="horz" wrap="square" lIns="91440" tIns="45720" rIns="91440" bIns="45720" anchor="ctr" anchorCtr="0"/>
          <a:p>
            <a:pPr defTabSz="914400">
              <a:buNone/>
            </a:pPr>
            <a:r>
              <a:rPr lang="zh-CN" altLang="en-US" sz="3200" b="1" kern="1200" dirty="0">
                <a:solidFill>
                  <a:schemeClr val="bg1"/>
                </a:solidFill>
                <a:ea typeface="+mj-lt"/>
                <a:cs typeface="黑体" charset="0"/>
              </a:rPr>
              <a:t>一、幼儿园健康教育领域</a:t>
            </a:r>
            <a:endParaRPr lang="zh-CN" altLang="en-US" sz="3200" b="1" kern="1200" dirty="0">
              <a:solidFill>
                <a:schemeClr val="bg1"/>
              </a:solidFill>
              <a:ea typeface="+mj-lt"/>
              <a:cs typeface="黑体" charset="0"/>
            </a:endParaRPr>
          </a:p>
        </p:txBody>
      </p:sp>
      <p:sp>
        <p:nvSpPr>
          <p:cNvPr id="3" name="文本框 2"/>
          <p:cNvSpPr txBox="1"/>
          <p:nvPr/>
        </p:nvSpPr>
        <p:spPr>
          <a:xfrm>
            <a:off x="868680" y="1227455"/>
            <a:ext cx="8597900" cy="501650"/>
          </a:xfrm>
          <a:prstGeom prst="rect">
            <a:avLst/>
          </a:prstGeom>
          <a:noFill/>
        </p:spPr>
        <p:txBody>
          <a:bodyPr>
            <a:spAutoFit/>
          </a:bodyPr>
          <a:p>
            <a:pPr marR="0" defTabSz="914400" eaLnBrk="1" fontAlgn="auto" hangingPunct="1">
              <a:lnSpc>
                <a:spcPts val="3200"/>
              </a:lnSpc>
              <a:spcBef>
                <a:spcPts val="0"/>
              </a:spcBef>
              <a:spcAft>
                <a:spcPts val="0"/>
              </a:spcAft>
              <a:buClrTx/>
              <a:buSzTx/>
              <a:buFontTx/>
              <a:buNone/>
            </a:pPr>
            <a:r>
              <a:rPr kumimoji="0" lang="en-US" altLang="zh-CN" sz="2400" b="1" kern="1200" cap="none" spc="0" normalizeH="0" baseline="0" noProof="0" dirty="0">
                <a:solidFill>
                  <a:schemeClr val="accent5">
                    <a:lumMod val="75000"/>
                  </a:schemeClr>
                </a:solidFill>
                <a:latin typeface="微软雅黑" pitchFamily="34" charset="-122"/>
                <a:ea typeface="微软雅黑" pitchFamily="34" charset="-122"/>
                <a:cs typeface="+mn-cs"/>
              </a:rPr>
              <a:t>    </a:t>
            </a:r>
            <a:r>
              <a:rPr kumimoji="0" lang="zh-CN" altLang="en-US" sz="2400" b="1" kern="1200" cap="none" spc="0" normalizeH="0" baseline="0" noProof="0" dirty="0">
                <a:solidFill>
                  <a:schemeClr val="accent5">
                    <a:lumMod val="75000"/>
                  </a:schemeClr>
                </a:solidFill>
                <a:latin typeface="微软雅黑" pitchFamily="34" charset="-122"/>
                <a:ea typeface="微软雅黑" pitchFamily="34" charset="-122"/>
                <a:cs typeface="+mn-cs"/>
              </a:rPr>
              <a:t>幼儿园健康教育的</a:t>
            </a:r>
            <a:r>
              <a:rPr kumimoji="0" lang="zh-CN" altLang="en-US" sz="2400" b="1" kern="1200" cap="none" spc="0" normalizeH="0" baseline="0" noProof="0" dirty="0">
                <a:solidFill>
                  <a:schemeClr val="accent5">
                    <a:lumMod val="75000"/>
                  </a:schemeClr>
                </a:solidFill>
                <a:latin typeface="微软雅黑" pitchFamily="34" charset="-122"/>
                <a:ea typeface="微软雅黑" pitchFamily="34" charset="-122"/>
                <a:cs typeface="+mn-cs"/>
              </a:rPr>
              <a:t>主要内容</a:t>
            </a:r>
            <a:endParaRPr kumimoji="0" lang="zh-CN" altLang="en-US" sz="2400" b="1" kern="1200" cap="none" spc="0" normalizeH="0" baseline="0" noProof="0" dirty="0">
              <a:solidFill>
                <a:schemeClr val="accent5">
                  <a:lumMod val="75000"/>
                </a:schemeClr>
              </a:solidFill>
              <a:latin typeface="微软雅黑" pitchFamily="34" charset="-122"/>
              <a:ea typeface="微软雅黑" pitchFamily="34" charset="-122"/>
              <a:cs typeface="+mn-cs"/>
            </a:endParaRPr>
          </a:p>
        </p:txBody>
      </p:sp>
      <p:cxnSp>
        <p:nvCxnSpPr>
          <p:cNvPr id="4" name="直接连接符 3"/>
          <p:cNvCxnSpPr>
            <a:stCxn id="40" idx="7"/>
            <a:endCxn id="38" idx="3"/>
          </p:cNvCxnSpPr>
          <p:nvPr>
            <p:custDataLst>
              <p:tags r:id="rId1"/>
            </p:custDataLst>
          </p:nvPr>
        </p:nvCxnSpPr>
        <p:spPr>
          <a:xfrm flipV="1">
            <a:off x="4775075" y="2713732"/>
            <a:ext cx="2834640" cy="1954530"/>
          </a:xfrm>
          <a:prstGeom prst="line">
            <a:avLst/>
          </a:prstGeom>
          <a:ln w="9525" cap="rnd">
            <a:solidFill>
              <a:schemeClr val="bg1">
                <a:lumMod val="6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5" name="直接连接符 4"/>
          <p:cNvCxnSpPr>
            <a:stCxn id="44" idx="5"/>
            <a:endCxn id="34" idx="1"/>
          </p:cNvCxnSpPr>
          <p:nvPr>
            <p:custDataLst>
              <p:tags r:id="rId2"/>
            </p:custDataLst>
          </p:nvPr>
        </p:nvCxnSpPr>
        <p:spPr>
          <a:xfrm>
            <a:off x="4775075" y="2713731"/>
            <a:ext cx="2834640" cy="1948180"/>
          </a:xfrm>
          <a:prstGeom prst="line">
            <a:avLst/>
          </a:prstGeom>
          <a:ln w="9525" cap="rnd">
            <a:solidFill>
              <a:schemeClr val="bg1">
                <a:lumMod val="6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6" name="直接连接符 5"/>
          <p:cNvCxnSpPr>
            <a:stCxn id="42" idx="6"/>
            <a:endCxn id="36" idx="2"/>
          </p:cNvCxnSpPr>
          <p:nvPr>
            <p:custDataLst>
              <p:tags r:id="rId3"/>
            </p:custDataLst>
          </p:nvPr>
        </p:nvCxnSpPr>
        <p:spPr>
          <a:xfrm flipV="1">
            <a:off x="4390837" y="3688331"/>
            <a:ext cx="3429000" cy="19050"/>
          </a:xfrm>
          <a:prstGeom prst="line">
            <a:avLst/>
          </a:prstGeom>
          <a:ln w="9525" cap="rnd">
            <a:solidFill>
              <a:schemeClr val="bg1">
                <a:lumMod val="6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sp>
        <p:nvSpPr>
          <p:cNvPr id="7" name="椭圆 6"/>
          <p:cNvSpPr/>
          <p:nvPr>
            <p:custDataLst>
              <p:tags r:id="rId4"/>
            </p:custDataLst>
          </p:nvPr>
        </p:nvSpPr>
        <p:spPr bwMode="auto">
          <a:xfrm>
            <a:off x="5803258" y="3281081"/>
            <a:ext cx="851544" cy="851544"/>
          </a:xfrm>
          <a:prstGeom prst="ellipse">
            <a:avLst/>
          </a:prstGeom>
          <a:solidFill>
            <a:schemeClr val="accent1"/>
          </a:solidFill>
          <a:ln w="9525">
            <a:noFill/>
            <a:round/>
          </a:ln>
        </p:spPr>
        <p:txBody>
          <a:bodyPr vert="horz" wrap="square" lIns="0" tIns="0" rIns="0" bIns="0" anchor="ctr" anchorCtr="0" compatLnSpc="1">
            <a:normAutofit/>
          </a:bodyPr>
          <a:p>
            <a:pPr algn="ctr"/>
            <a:r>
              <a:rPr lang="zh-CN" altLang="en-US" sz="1000" b="1">
                <a:solidFill>
                  <a:schemeClr val="bg1"/>
                </a:solidFill>
              </a:rPr>
              <a:t>关键词</a:t>
            </a:r>
            <a:endParaRPr lang="zh-CN" altLang="en-US" sz="1000" b="1">
              <a:solidFill>
                <a:schemeClr val="bg1"/>
              </a:solidFill>
            </a:endParaRPr>
          </a:p>
        </p:txBody>
      </p:sp>
      <p:sp>
        <p:nvSpPr>
          <p:cNvPr id="44" name="椭圆 43"/>
          <p:cNvSpPr/>
          <p:nvPr>
            <p:custDataLst>
              <p:tags r:id="rId5"/>
            </p:custDataLst>
          </p:nvPr>
        </p:nvSpPr>
        <p:spPr>
          <a:xfrm>
            <a:off x="4210156" y="2148812"/>
            <a:ext cx="662599" cy="662599"/>
          </a:xfrm>
          <a:prstGeom prst="ellipse">
            <a:avLst/>
          </a:prstGeom>
          <a:solidFill>
            <a:schemeClr val="bg1"/>
          </a:solidFill>
          <a:ln>
            <a:solidFill>
              <a:schemeClr val="accent1"/>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p>
            <a:pPr algn="ctr"/>
            <a:r>
              <a:rPr lang="en-US" sz="2800">
                <a:solidFill>
                  <a:schemeClr val="accent5">
                    <a:lumMod val="75000"/>
                  </a:schemeClr>
                </a:solidFill>
              </a:rPr>
              <a:t>1</a:t>
            </a:r>
            <a:endParaRPr lang="en-US" sz="2800">
              <a:solidFill>
                <a:schemeClr val="accent5">
                  <a:lumMod val="75000"/>
                </a:schemeClr>
              </a:solidFill>
            </a:endParaRPr>
          </a:p>
        </p:txBody>
      </p:sp>
      <p:sp>
        <p:nvSpPr>
          <p:cNvPr id="42" name="椭圆 41"/>
          <p:cNvSpPr/>
          <p:nvPr>
            <p:custDataLst>
              <p:tags r:id="rId6"/>
            </p:custDataLst>
          </p:nvPr>
        </p:nvSpPr>
        <p:spPr>
          <a:xfrm>
            <a:off x="3728775" y="3375554"/>
            <a:ext cx="662599" cy="662599"/>
          </a:xfrm>
          <a:prstGeom prst="ellipse">
            <a:avLst/>
          </a:prstGeom>
          <a:solidFill>
            <a:schemeClr val="bg1"/>
          </a:solidFill>
          <a:ln>
            <a:solidFill>
              <a:schemeClr val="accent2"/>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p>
            <a:pPr algn="ctr"/>
            <a:r>
              <a:rPr lang="en-US" sz="2800">
                <a:solidFill>
                  <a:schemeClr val="accent5">
                    <a:lumMod val="75000"/>
                  </a:schemeClr>
                </a:solidFill>
              </a:rPr>
              <a:t>2</a:t>
            </a:r>
            <a:endParaRPr lang="en-US" sz="2800">
              <a:solidFill>
                <a:schemeClr val="accent5">
                  <a:lumMod val="75000"/>
                </a:schemeClr>
              </a:solidFill>
            </a:endParaRPr>
          </a:p>
        </p:txBody>
      </p:sp>
      <p:sp>
        <p:nvSpPr>
          <p:cNvPr id="40" name="椭圆 39"/>
          <p:cNvSpPr/>
          <p:nvPr>
            <p:custDataLst>
              <p:tags r:id="rId7"/>
            </p:custDataLst>
          </p:nvPr>
        </p:nvSpPr>
        <p:spPr>
          <a:xfrm>
            <a:off x="4210156" y="4571226"/>
            <a:ext cx="662599" cy="662599"/>
          </a:xfrm>
          <a:prstGeom prst="ellipse">
            <a:avLst/>
          </a:prstGeom>
          <a:solidFill>
            <a:schemeClr val="bg1"/>
          </a:solidFill>
          <a:ln>
            <a:solidFill>
              <a:schemeClr val="accent3"/>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p>
            <a:pPr algn="ctr"/>
            <a:r>
              <a:rPr lang="en-US" sz="2800">
                <a:solidFill>
                  <a:schemeClr val="accent5">
                    <a:lumMod val="75000"/>
                  </a:schemeClr>
                </a:solidFill>
              </a:rPr>
              <a:t>3</a:t>
            </a:r>
            <a:endParaRPr lang="en-US" sz="2800">
              <a:solidFill>
                <a:schemeClr val="accent5">
                  <a:lumMod val="75000"/>
                </a:schemeClr>
              </a:solidFill>
            </a:endParaRPr>
          </a:p>
        </p:txBody>
      </p:sp>
      <p:sp>
        <p:nvSpPr>
          <p:cNvPr id="38" name="椭圆 37"/>
          <p:cNvSpPr/>
          <p:nvPr>
            <p:custDataLst>
              <p:tags r:id="rId8"/>
            </p:custDataLst>
          </p:nvPr>
        </p:nvSpPr>
        <p:spPr>
          <a:xfrm>
            <a:off x="7512706" y="2148812"/>
            <a:ext cx="662599" cy="662599"/>
          </a:xfrm>
          <a:prstGeom prst="ellipse">
            <a:avLst/>
          </a:prstGeom>
          <a:solidFill>
            <a:schemeClr val="bg1"/>
          </a:solidFill>
          <a:ln>
            <a:solidFill>
              <a:schemeClr val="accent4"/>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p>
            <a:pPr algn="ctr"/>
            <a:r>
              <a:rPr lang="en-US" sz="2800">
                <a:solidFill>
                  <a:schemeClr val="accent5">
                    <a:lumMod val="75000"/>
                  </a:schemeClr>
                </a:solidFill>
              </a:rPr>
              <a:t>7</a:t>
            </a:r>
            <a:endParaRPr lang="en-US" sz="2800">
              <a:solidFill>
                <a:schemeClr val="accent5">
                  <a:lumMod val="75000"/>
                </a:schemeClr>
              </a:solidFill>
            </a:endParaRPr>
          </a:p>
        </p:txBody>
      </p:sp>
      <p:sp>
        <p:nvSpPr>
          <p:cNvPr id="36" name="椭圆 35"/>
          <p:cNvSpPr/>
          <p:nvPr>
            <p:custDataLst>
              <p:tags r:id="rId9"/>
            </p:custDataLst>
          </p:nvPr>
        </p:nvSpPr>
        <p:spPr>
          <a:xfrm>
            <a:off x="7819732" y="3356893"/>
            <a:ext cx="662599" cy="662599"/>
          </a:xfrm>
          <a:prstGeom prst="ellipse">
            <a:avLst/>
          </a:prstGeom>
          <a:solidFill>
            <a:schemeClr val="bg1"/>
          </a:solidFill>
          <a:ln>
            <a:solidFill>
              <a:schemeClr val="accent5"/>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p>
            <a:pPr algn="ctr"/>
            <a:r>
              <a:rPr lang="en-US" sz="2800">
                <a:solidFill>
                  <a:schemeClr val="accent5">
                    <a:lumMod val="75000"/>
                  </a:schemeClr>
                </a:solidFill>
              </a:rPr>
              <a:t>6</a:t>
            </a:r>
            <a:endParaRPr lang="en-US" sz="2800">
              <a:solidFill>
                <a:schemeClr val="accent5">
                  <a:lumMod val="75000"/>
                </a:schemeClr>
              </a:solidFill>
            </a:endParaRPr>
          </a:p>
        </p:txBody>
      </p:sp>
      <p:sp>
        <p:nvSpPr>
          <p:cNvPr id="34" name="椭圆 33"/>
          <p:cNvSpPr/>
          <p:nvPr>
            <p:custDataLst>
              <p:tags r:id="rId10"/>
            </p:custDataLst>
          </p:nvPr>
        </p:nvSpPr>
        <p:spPr>
          <a:xfrm>
            <a:off x="7512706" y="4564974"/>
            <a:ext cx="662599" cy="662599"/>
          </a:xfrm>
          <a:prstGeom prst="ellipse">
            <a:avLst/>
          </a:prstGeom>
          <a:solidFill>
            <a:schemeClr val="bg1"/>
          </a:solidFill>
          <a:ln>
            <a:solidFill>
              <a:schemeClr val="accent6"/>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p>
            <a:pPr algn="ctr"/>
            <a:r>
              <a:rPr lang="en-US" sz="2800">
                <a:solidFill>
                  <a:schemeClr val="accent5">
                    <a:lumMod val="75000"/>
                  </a:schemeClr>
                </a:solidFill>
              </a:rPr>
              <a:t>5</a:t>
            </a:r>
            <a:endParaRPr lang="en-US" sz="2800">
              <a:solidFill>
                <a:schemeClr val="accent5">
                  <a:lumMod val="75000"/>
                </a:schemeClr>
              </a:solidFill>
            </a:endParaRPr>
          </a:p>
        </p:txBody>
      </p:sp>
      <p:sp>
        <p:nvSpPr>
          <p:cNvPr id="33" name="文本框 32"/>
          <p:cNvSpPr txBox="1"/>
          <p:nvPr>
            <p:custDataLst>
              <p:tags r:id="rId11"/>
            </p:custDataLst>
          </p:nvPr>
        </p:nvSpPr>
        <p:spPr bwMode="auto">
          <a:xfrm>
            <a:off x="2112645" y="2049145"/>
            <a:ext cx="1793240" cy="7245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oAutofit/>
          </a:bodyPr>
          <a:p>
            <a:pPr algn="r">
              <a:lnSpc>
                <a:spcPct val="110000"/>
              </a:lnSpc>
              <a:spcBef>
                <a:spcPct val="0"/>
              </a:spcBef>
              <a:buNone/>
            </a:pPr>
            <a:r>
              <a:rPr lang="zh-CN" altLang="en-US" sz="2400" b="1">
                <a:solidFill>
                  <a:schemeClr val="accent1"/>
                </a:solidFill>
                <a:latin typeface="+mj-lt"/>
                <a:ea typeface="+mj-ea"/>
                <a:cs typeface="+mj-cs"/>
              </a:rPr>
              <a:t>身体素质和运动能力</a:t>
            </a:r>
            <a:endParaRPr lang="zh-CN" altLang="en-US" sz="2400" b="1">
              <a:solidFill>
                <a:schemeClr val="accent1"/>
              </a:solidFill>
              <a:latin typeface="+mj-lt"/>
              <a:ea typeface="+mj-ea"/>
              <a:cs typeface="+mj-cs"/>
            </a:endParaRPr>
          </a:p>
        </p:txBody>
      </p:sp>
      <p:sp>
        <p:nvSpPr>
          <p:cNvPr id="31" name="文本框 30"/>
          <p:cNvSpPr txBox="1"/>
          <p:nvPr>
            <p:custDataLst>
              <p:tags r:id="rId12"/>
            </p:custDataLst>
          </p:nvPr>
        </p:nvSpPr>
        <p:spPr bwMode="auto">
          <a:xfrm>
            <a:off x="8241794" y="2194631"/>
            <a:ext cx="2377372" cy="3345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oAutofit/>
          </a:bodyPr>
          <a:p>
            <a:pPr>
              <a:lnSpc>
                <a:spcPct val="110000"/>
              </a:lnSpc>
              <a:spcBef>
                <a:spcPct val="0"/>
              </a:spcBef>
              <a:buNone/>
            </a:pPr>
            <a:r>
              <a:rPr lang="zh-CN" altLang="en-US" sz="2400" b="1">
                <a:solidFill>
                  <a:schemeClr val="accent4"/>
                </a:solidFill>
                <a:latin typeface="+mj-lt"/>
                <a:ea typeface="+mj-ea"/>
                <a:cs typeface="+mj-cs"/>
              </a:rPr>
              <a:t>安全教育</a:t>
            </a:r>
            <a:endParaRPr lang="zh-CN" altLang="en-US" sz="2400" b="1">
              <a:solidFill>
                <a:schemeClr val="accent4"/>
              </a:solidFill>
              <a:latin typeface="+mj-lt"/>
              <a:ea typeface="+mj-ea"/>
              <a:cs typeface="+mj-cs"/>
            </a:endParaRPr>
          </a:p>
        </p:txBody>
      </p:sp>
      <p:sp>
        <p:nvSpPr>
          <p:cNvPr id="29" name="文本框 28"/>
          <p:cNvSpPr txBox="1"/>
          <p:nvPr>
            <p:custDataLst>
              <p:tags r:id="rId13"/>
            </p:custDataLst>
          </p:nvPr>
        </p:nvSpPr>
        <p:spPr bwMode="auto">
          <a:xfrm>
            <a:off x="1232539" y="3262204"/>
            <a:ext cx="2377372" cy="3345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ormAutofit lnSpcReduction="10000"/>
          </a:bodyPr>
          <a:p>
            <a:pPr algn="r">
              <a:lnSpc>
                <a:spcPct val="110000"/>
              </a:lnSpc>
              <a:spcBef>
                <a:spcPct val="0"/>
              </a:spcBef>
              <a:buNone/>
            </a:pPr>
            <a:r>
              <a:rPr lang="zh-CN" altLang="en-US" sz="1800" b="1">
                <a:solidFill>
                  <a:schemeClr val="accent2"/>
                </a:solidFill>
                <a:latin typeface="+mj-lt"/>
                <a:ea typeface="+mj-ea"/>
                <a:cs typeface="+mj-cs"/>
              </a:rPr>
              <a:t>个人卫生习惯</a:t>
            </a:r>
            <a:endParaRPr lang="zh-CN" altLang="en-US" sz="1800" b="1">
              <a:solidFill>
                <a:schemeClr val="accent2"/>
              </a:solidFill>
              <a:latin typeface="+mj-lt"/>
              <a:ea typeface="+mj-ea"/>
              <a:cs typeface="+mj-cs"/>
            </a:endParaRPr>
          </a:p>
        </p:txBody>
      </p:sp>
      <p:sp>
        <p:nvSpPr>
          <p:cNvPr id="27" name="文本框 26"/>
          <p:cNvSpPr txBox="1"/>
          <p:nvPr>
            <p:custDataLst>
              <p:tags r:id="rId14"/>
            </p:custDataLst>
          </p:nvPr>
        </p:nvSpPr>
        <p:spPr bwMode="auto">
          <a:xfrm>
            <a:off x="8708221" y="3457149"/>
            <a:ext cx="2377372" cy="3345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oAutofit/>
          </a:bodyPr>
          <a:p>
            <a:pPr>
              <a:lnSpc>
                <a:spcPct val="110000"/>
              </a:lnSpc>
              <a:spcBef>
                <a:spcPct val="0"/>
              </a:spcBef>
              <a:buNone/>
            </a:pPr>
            <a:r>
              <a:rPr lang="zh-CN" altLang="en-US" sz="2400" b="1">
                <a:solidFill>
                  <a:schemeClr val="accent5"/>
                </a:solidFill>
                <a:latin typeface="+mj-lt"/>
                <a:ea typeface="+mj-ea"/>
                <a:cs typeface="+mj-cs"/>
              </a:rPr>
              <a:t>性教育</a:t>
            </a:r>
            <a:endParaRPr lang="zh-CN" altLang="en-US" sz="2400" b="1">
              <a:solidFill>
                <a:schemeClr val="accent5"/>
              </a:solidFill>
              <a:latin typeface="+mj-lt"/>
              <a:ea typeface="+mj-ea"/>
              <a:cs typeface="+mj-cs"/>
            </a:endParaRPr>
          </a:p>
        </p:txBody>
      </p:sp>
      <p:sp>
        <p:nvSpPr>
          <p:cNvPr id="24" name="矩形 23"/>
          <p:cNvSpPr/>
          <p:nvPr>
            <p:custDataLst>
              <p:tags r:id="rId15"/>
            </p:custDataLst>
          </p:nvPr>
        </p:nvSpPr>
        <p:spPr bwMode="auto">
          <a:xfrm>
            <a:off x="1217295" y="3575685"/>
            <a:ext cx="2377440" cy="1235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t" anchorCtr="0"/>
          <a:p>
            <a:pPr algn="l" eaLnBrk="1" hangingPunct="1">
              <a:lnSpc>
                <a:spcPct val="120000"/>
              </a:lnSpc>
              <a:spcBef>
                <a:spcPct val="0"/>
              </a:spcBef>
              <a:buFontTx/>
              <a:buNone/>
            </a:pPr>
            <a:r>
              <a:rPr lang="en-US" altLang="zh-CN" sz="1600"/>
              <a:t> </a:t>
            </a:r>
            <a:r>
              <a:rPr lang="zh-CN" altLang="en-US" sz="1600"/>
              <a:t>① 生活自理能力。</a:t>
            </a:r>
            <a:endParaRPr lang="zh-CN" altLang="en-US" sz="1600"/>
          </a:p>
          <a:p>
            <a:pPr algn="l" eaLnBrk="1" hangingPunct="1">
              <a:lnSpc>
                <a:spcPct val="120000"/>
              </a:lnSpc>
              <a:spcBef>
                <a:spcPct val="0"/>
              </a:spcBef>
              <a:buFontTx/>
              <a:buNone/>
            </a:pPr>
            <a:r>
              <a:rPr lang="zh-CN" altLang="en-US" sz="1600"/>
              <a:t> ② 有规则的生活习惯。</a:t>
            </a:r>
            <a:endParaRPr lang="zh-CN" altLang="en-US" sz="1600"/>
          </a:p>
          <a:p>
            <a:pPr algn="l" eaLnBrk="1" hangingPunct="1">
              <a:lnSpc>
                <a:spcPct val="120000"/>
              </a:lnSpc>
              <a:spcBef>
                <a:spcPct val="0"/>
              </a:spcBef>
              <a:buFontTx/>
              <a:buNone/>
            </a:pPr>
            <a:r>
              <a:rPr lang="zh-CN" altLang="en-US" sz="1600"/>
              <a:t> ③ 清洁卫生习惯。</a:t>
            </a:r>
            <a:endParaRPr lang="zh-CN" altLang="en-US" sz="1600"/>
          </a:p>
          <a:p>
            <a:pPr algn="l" eaLnBrk="1" hangingPunct="1">
              <a:lnSpc>
                <a:spcPct val="120000"/>
              </a:lnSpc>
              <a:spcBef>
                <a:spcPct val="0"/>
              </a:spcBef>
              <a:buFontTx/>
              <a:buNone/>
            </a:pPr>
            <a:r>
              <a:rPr lang="zh-CN" altLang="en-US" sz="1600"/>
              <a:t> ④ 学习卫生习惯。</a:t>
            </a:r>
            <a:endParaRPr lang="zh-CN" altLang="en-US" sz="1600"/>
          </a:p>
        </p:txBody>
      </p:sp>
      <p:sp>
        <p:nvSpPr>
          <p:cNvPr id="25" name="文本框 24"/>
          <p:cNvSpPr txBox="1"/>
          <p:nvPr>
            <p:custDataLst>
              <p:tags r:id="rId16"/>
            </p:custDataLst>
          </p:nvPr>
        </p:nvSpPr>
        <p:spPr bwMode="auto">
          <a:xfrm>
            <a:off x="1729270" y="4934529"/>
            <a:ext cx="2377372" cy="3345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oAutofit/>
          </a:bodyPr>
          <a:p>
            <a:pPr algn="r">
              <a:lnSpc>
                <a:spcPct val="110000"/>
              </a:lnSpc>
              <a:spcBef>
                <a:spcPct val="0"/>
              </a:spcBef>
              <a:buNone/>
            </a:pPr>
            <a:r>
              <a:rPr lang="zh-CN" altLang="en-US" sz="2400" b="1">
                <a:solidFill>
                  <a:schemeClr val="accent5">
                    <a:lumMod val="75000"/>
                  </a:schemeClr>
                </a:solidFill>
                <a:latin typeface="+mj-lt"/>
                <a:ea typeface="+mj-ea"/>
                <a:cs typeface="+mj-cs"/>
              </a:rPr>
              <a:t>环境卫生教育</a:t>
            </a:r>
            <a:endParaRPr lang="zh-CN" altLang="en-US" sz="2400" b="1">
              <a:solidFill>
                <a:schemeClr val="accent5">
                  <a:lumMod val="75000"/>
                </a:schemeClr>
              </a:solidFill>
              <a:latin typeface="+mj-lt"/>
              <a:ea typeface="+mj-ea"/>
              <a:cs typeface="+mj-cs"/>
            </a:endParaRPr>
          </a:p>
        </p:txBody>
      </p:sp>
      <p:sp>
        <p:nvSpPr>
          <p:cNvPr id="23" name="文本框 22"/>
          <p:cNvSpPr txBox="1"/>
          <p:nvPr>
            <p:custDataLst>
              <p:tags r:id="rId17"/>
            </p:custDataLst>
          </p:nvPr>
        </p:nvSpPr>
        <p:spPr bwMode="auto">
          <a:xfrm>
            <a:off x="8321389" y="4776414"/>
            <a:ext cx="2377372" cy="3345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oAutofit/>
          </a:bodyPr>
          <a:p>
            <a:pPr>
              <a:lnSpc>
                <a:spcPct val="110000"/>
              </a:lnSpc>
              <a:spcBef>
                <a:spcPct val="0"/>
              </a:spcBef>
              <a:buNone/>
            </a:pPr>
            <a:r>
              <a:rPr lang="zh-CN" altLang="en-US" sz="2400" b="1">
                <a:solidFill>
                  <a:schemeClr val="accent6"/>
                </a:solidFill>
                <a:latin typeface="+mj-lt"/>
                <a:ea typeface="+mj-ea"/>
                <a:cs typeface="+mj-cs"/>
              </a:rPr>
              <a:t>心理卫生教育</a:t>
            </a:r>
            <a:endParaRPr lang="zh-CN" altLang="en-US" sz="2400" b="1">
              <a:solidFill>
                <a:schemeClr val="accent6"/>
              </a:solidFill>
              <a:latin typeface="+mj-lt"/>
              <a:ea typeface="+mj-ea"/>
              <a:cs typeface="+mj-cs"/>
            </a:endParaRPr>
          </a:p>
        </p:txBody>
      </p:sp>
      <p:cxnSp>
        <p:nvCxnSpPr>
          <p:cNvPr id="8" name="直接连接符 7"/>
          <p:cNvCxnSpPr>
            <a:stCxn id="7" idx="4"/>
          </p:cNvCxnSpPr>
          <p:nvPr/>
        </p:nvCxnSpPr>
        <p:spPr>
          <a:xfrm>
            <a:off x="6228715" y="4132580"/>
            <a:ext cx="0" cy="1019175"/>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
        <p:nvSpPr>
          <p:cNvPr id="9" name="椭圆 8"/>
          <p:cNvSpPr/>
          <p:nvPr>
            <p:custDataLst>
              <p:tags r:id="rId18"/>
            </p:custDataLst>
          </p:nvPr>
        </p:nvSpPr>
        <p:spPr>
          <a:xfrm>
            <a:off x="5934731" y="5093929"/>
            <a:ext cx="662599" cy="662599"/>
          </a:xfrm>
          <a:prstGeom prst="ellipse">
            <a:avLst/>
          </a:prstGeom>
          <a:solidFill>
            <a:schemeClr val="bg1"/>
          </a:solidFill>
          <a:ln>
            <a:solidFill>
              <a:schemeClr val="accent6"/>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p>
            <a:pPr algn="ctr"/>
            <a:r>
              <a:rPr lang="en-US" sz="2800">
                <a:solidFill>
                  <a:schemeClr val="accent5">
                    <a:lumMod val="75000"/>
                  </a:schemeClr>
                </a:solidFill>
              </a:rPr>
              <a:t>4</a:t>
            </a:r>
            <a:endParaRPr lang="en-US" sz="2800">
              <a:solidFill>
                <a:schemeClr val="accent5">
                  <a:lumMod val="75000"/>
                </a:schemeClr>
              </a:solidFill>
            </a:endParaRPr>
          </a:p>
        </p:txBody>
      </p:sp>
      <p:sp>
        <p:nvSpPr>
          <p:cNvPr id="11" name="文本框 10"/>
          <p:cNvSpPr txBox="1"/>
          <p:nvPr>
            <p:custDataLst>
              <p:tags r:id="rId19"/>
            </p:custDataLst>
          </p:nvPr>
        </p:nvSpPr>
        <p:spPr bwMode="auto">
          <a:xfrm>
            <a:off x="5390864" y="5816544"/>
            <a:ext cx="2377372" cy="3345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oAutofit/>
          </a:bodyPr>
          <a:p>
            <a:pPr>
              <a:lnSpc>
                <a:spcPct val="110000"/>
              </a:lnSpc>
              <a:spcBef>
                <a:spcPct val="0"/>
              </a:spcBef>
              <a:buNone/>
            </a:pPr>
            <a:r>
              <a:rPr lang="zh-CN" altLang="en-US" sz="2400" b="1">
                <a:solidFill>
                  <a:schemeClr val="accent6"/>
                </a:solidFill>
                <a:latin typeface="+mj-lt"/>
                <a:ea typeface="+mj-ea"/>
                <a:cs typeface="+mj-cs"/>
              </a:rPr>
              <a:t>生活方式教育</a:t>
            </a:r>
            <a:endParaRPr lang="zh-CN" altLang="en-US" sz="2400" b="1">
              <a:solidFill>
                <a:schemeClr val="accent6"/>
              </a:solidFill>
              <a:latin typeface="+mj-lt"/>
              <a:ea typeface="+mj-ea"/>
              <a:cs typeface="+mj-cs"/>
            </a:endParaRPr>
          </a:p>
        </p:txBody>
      </p:sp>
    </p:spTree>
    <p:custDataLst>
      <p:tags r:id="rId20"/>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7" name="文本框 5"/>
          <p:cNvSpPr txBox="1"/>
          <p:nvPr/>
        </p:nvSpPr>
        <p:spPr>
          <a:xfrm>
            <a:off x="3911283" y="2609850"/>
            <a:ext cx="1099185" cy="460375"/>
          </a:xfrm>
          <a:prstGeom prst="rect">
            <a:avLst/>
          </a:prstGeom>
          <a:noFill/>
          <a:ln w="9525">
            <a:noFill/>
          </a:ln>
        </p:spPr>
        <p:txBody>
          <a:bodyPr wrap="none">
            <a:spAutoFit/>
          </a:bodyPr>
          <a:lst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等线"/>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等线"/>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等线"/>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a:defRPr>
            </a:lvl5pPr>
          </a:lstStyle>
          <a:p>
            <a:pPr marL="0" lvl="0" indent="0" algn="ctr" eaLnBrk="1" hangingPunct="1">
              <a:lnSpc>
                <a:spcPct val="100000"/>
              </a:lnSpc>
              <a:spcBef>
                <a:spcPct val="0"/>
              </a:spcBef>
              <a:buFontTx/>
              <a:buNone/>
            </a:pPr>
            <a:r>
              <a:rPr lang="zh-CN" altLang="en-US" sz="2400" b="1" dirty="0">
                <a:solidFill>
                  <a:srgbClr val="FF7862"/>
                </a:solidFill>
                <a:latin typeface="华文细黑" panose="02010600040101010101" pitchFamily="2" charset="-122"/>
                <a:ea typeface="华文细黑" panose="02010600040101010101" pitchFamily="2" charset="-122"/>
              </a:rPr>
              <a:t>先天论</a:t>
            </a:r>
            <a:endParaRPr lang="zh-CN" altLang="en-US" sz="2400" b="1" dirty="0">
              <a:solidFill>
                <a:srgbClr val="FF7862"/>
              </a:solidFill>
              <a:latin typeface="华文细黑" panose="02010600040101010101" pitchFamily="2" charset="-122"/>
              <a:ea typeface="华文细黑" panose="02010600040101010101" pitchFamily="2" charset="-122"/>
            </a:endParaRPr>
          </a:p>
        </p:txBody>
      </p:sp>
      <p:sp>
        <p:nvSpPr>
          <p:cNvPr id="6" name="文本框 5"/>
          <p:cNvSpPr txBox="1">
            <a:spLocks noChangeArrowheads="1"/>
          </p:cNvSpPr>
          <p:nvPr/>
        </p:nvSpPr>
        <p:spPr bwMode="auto">
          <a:xfrm>
            <a:off x="3453130" y="3568700"/>
            <a:ext cx="201549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chemeClr val="accent2">
                    <a:lumMod val="75000"/>
                  </a:schemeClr>
                </a:solidFill>
                <a:effectLst/>
                <a:uLnTx/>
                <a:uFillTx/>
                <a:latin typeface="华文细黑" panose="02010600040101010101" pitchFamily="2" charset="-122"/>
                <a:ea typeface="华文细黑" panose="02010600040101010101" pitchFamily="2" charset="-122"/>
                <a:cs typeface="+mn-cs"/>
              </a:rPr>
              <a:t>行为主义理论</a:t>
            </a:r>
            <a:endParaRPr kumimoji="0" lang="zh-CN" altLang="en-US" sz="2400" b="1" i="0" u="none" strike="noStrike" kern="1200" cap="none" spc="0" normalizeH="0" baseline="0" noProof="0" dirty="0">
              <a:ln>
                <a:noFill/>
              </a:ln>
              <a:solidFill>
                <a:schemeClr val="accent2">
                  <a:lumMod val="75000"/>
                </a:schemeClr>
              </a:solidFill>
              <a:effectLst/>
              <a:uLnTx/>
              <a:uFillTx/>
              <a:latin typeface="华文细黑" panose="02010600040101010101" pitchFamily="2" charset="-122"/>
              <a:ea typeface="华文细黑" panose="02010600040101010101" pitchFamily="2" charset="-122"/>
              <a:cs typeface="+mn-cs"/>
            </a:endParaRPr>
          </a:p>
        </p:txBody>
      </p:sp>
      <p:grpSp>
        <p:nvGrpSpPr>
          <p:cNvPr id="16389" name="组合 7"/>
          <p:cNvGrpSpPr/>
          <p:nvPr/>
        </p:nvGrpSpPr>
        <p:grpSpPr>
          <a:xfrm rot="5400000">
            <a:off x="2027238" y="1525588"/>
            <a:ext cx="419100" cy="2620962"/>
            <a:chOff x="2819330" y="2946174"/>
            <a:chExt cx="418280" cy="2620294"/>
          </a:xfrm>
        </p:grpSpPr>
        <p:grpSp>
          <p:nvGrpSpPr>
            <p:cNvPr id="16410" name="组合 8"/>
            <p:cNvGrpSpPr/>
            <p:nvPr/>
          </p:nvGrpSpPr>
          <p:grpSpPr>
            <a:xfrm>
              <a:off x="2819330" y="2946174"/>
              <a:ext cx="418280" cy="2620294"/>
              <a:chOff x="2819330" y="2946174"/>
              <a:chExt cx="418280" cy="2620294"/>
            </a:xfrm>
          </p:grpSpPr>
          <p:sp>
            <p:nvSpPr>
              <p:cNvPr id="13" name="Oval 12"/>
              <p:cNvSpPr/>
              <p:nvPr/>
            </p:nvSpPr>
            <p:spPr>
              <a:xfrm>
                <a:off x="2925484" y="5358559"/>
                <a:ext cx="207556" cy="20791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lt1"/>
                  </a:solidFill>
                  <a:effectLst/>
                  <a:uLnTx/>
                  <a:uFillTx/>
                  <a:latin typeface="+mn-lt"/>
                  <a:ea typeface="华文细黑" panose="02010600040101010101" pitchFamily="2" charset="-122"/>
                  <a:cs typeface="+mn-cs"/>
                </a:endParaRPr>
              </a:p>
            </p:txBody>
          </p:sp>
          <p:cxnSp>
            <p:nvCxnSpPr>
              <p:cNvPr id="14" name="Straight Connector 26"/>
              <p:cNvCxnSpPr/>
              <p:nvPr/>
            </p:nvCxnSpPr>
            <p:spPr>
              <a:xfrm rot="16200000" flipH="1">
                <a:off x="2150800" y="4472968"/>
                <a:ext cx="1763262" cy="792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5" name="Teardrop 25"/>
              <p:cNvSpPr/>
              <p:nvPr/>
            </p:nvSpPr>
            <p:spPr>
              <a:xfrm rot="8100000">
                <a:off x="2819330" y="2944588"/>
                <a:ext cx="418280" cy="418993"/>
              </a:xfrm>
              <a:prstGeom prst="teardrop">
                <a:avLst>
                  <a:gd name="adj" fmla="val 131619"/>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chemeClr val="lt1"/>
                  </a:solidFill>
                  <a:effectLst/>
                  <a:uLnTx/>
                  <a:uFillTx/>
                  <a:latin typeface="+mn-lt"/>
                  <a:ea typeface="华文细黑" panose="02010600040101010101" pitchFamily="2" charset="-122"/>
                  <a:cs typeface="+mn-cs"/>
                </a:endParaRPr>
              </a:p>
            </p:txBody>
          </p:sp>
        </p:grpSp>
        <p:grpSp>
          <p:nvGrpSpPr>
            <p:cNvPr id="10" name="组合 9"/>
            <p:cNvGrpSpPr/>
            <p:nvPr/>
          </p:nvGrpSpPr>
          <p:grpSpPr>
            <a:xfrm>
              <a:off x="2894515" y="3051123"/>
              <a:ext cx="257564" cy="257563"/>
              <a:chOff x="2473104" y="2145028"/>
              <a:chExt cx="359165" cy="359165"/>
            </a:xfrm>
            <a:solidFill>
              <a:schemeClr val="bg1"/>
            </a:solidFill>
          </p:grpSpPr>
          <p:sp>
            <p:nvSpPr>
              <p:cNvPr id="11" name="AutoShape 126"/>
              <p:cNvSpPr/>
              <p:nvPr/>
            </p:nvSpPr>
            <p:spPr bwMode="auto">
              <a:xfrm>
                <a:off x="2473104" y="2145028"/>
                <a:ext cx="359165" cy="3591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3499" y="14850"/>
                    </a:moveTo>
                    <a:cubicBezTo>
                      <a:pt x="9772" y="14850"/>
                      <a:pt x="6749" y="11827"/>
                      <a:pt x="6749" y="8100"/>
                    </a:cubicBezTo>
                    <a:cubicBezTo>
                      <a:pt x="6749" y="4372"/>
                      <a:pt x="9772" y="1350"/>
                      <a:pt x="13499" y="1350"/>
                    </a:cubicBezTo>
                    <a:cubicBezTo>
                      <a:pt x="17227" y="1350"/>
                      <a:pt x="20249" y="4372"/>
                      <a:pt x="20249" y="8100"/>
                    </a:cubicBezTo>
                    <a:cubicBezTo>
                      <a:pt x="20249" y="11827"/>
                      <a:pt x="17227" y="14850"/>
                      <a:pt x="13499" y="14850"/>
                    </a:cubicBezTo>
                    <a:moveTo>
                      <a:pt x="3236" y="20042"/>
                    </a:moveTo>
                    <a:cubicBezTo>
                      <a:pt x="3019" y="20266"/>
                      <a:pt x="2718" y="20408"/>
                      <a:pt x="2382" y="20408"/>
                    </a:cubicBezTo>
                    <a:cubicBezTo>
                      <a:pt x="1724" y="20408"/>
                      <a:pt x="1191" y="19875"/>
                      <a:pt x="1191" y="19218"/>
                    </a:cubicBezTo>
                    <a:cubicBezTo>
                      <a:pt x="1191" y="18881"/>
                      <a:pt x="1332" y="18580"/>
                      <a:pt x="1557" y="18363"/>
                    </a:cubicBezTo>
                    <a:lnTo>
                      <a:pt x="1551" y="18358"/>
                    </a:lnTo>
                    <a:lnTo>
                      <a:pt x="6996" y="12913"/>
                    </a:lnTo>
                    <a:cubicBezTo>
                      <a:pt x="7472" y="13555"/>
                      <a:pt x="8039" y="14122"/>
                      <a:pt x="8680" y="14599"/>
                    </a:cubicBezTo>
                    <a:cubicBezTo>
                      <a:pt x="8680" y="14599"/>
                      <a:pt x="3236" y="20042"/>
                      <a:pt x="3236" y="20042"/>
                    </a:cubicBezTo>
                    <a:close/>
                    <a:moveTo>
                      <a:pt x="13499" y="0"/>
                    </a:moveTo>
                    <a:cubicBezTo>
                      <a:pt x="9026" y="0"/>
                      <a:pt x="5399" y="3626"/>
                      <a:pt x="5399" y="8100"/>
                    </a:cubicBezTo>
                    <a:cubicBezTo>
                      <a:pt x="5399" y="9467"/>
                      <a:pt x="5742" y="10754"/>
                      <a:pt x="6341" y="11884"/>
                    </a:cubicBezTo>
                    <a:lnTo>
                      <a:pt x="709" y="17515"/>
                    </a:lnTo>
                    <a:lnTo>
                      <a:pt x="713" y="17520"/>
                    </a:lnTo>
                    <a:cubicBezTo>
                      <a:pt x="274" y="17953"/>
                      <a:pt x="0" y="18552"/>
                      <a:pt x="0" y="19218"/>
                    </a:cubicBezTo>
                    <a:cubicBezTo>
                      <a:pt x="0" y="20533"/>
                      <a:pt x="1066" y="21599"/>
                      <a:pt x="2382" y="21599"/>
                    </a:cubicBezTo>
                    <a:cubicBezTo>
                      <a:pt x="3047" y="21599"/>
                      <a:pt x="3647" y="21326"/>
                      <a:pt x="4079" y="20885"/>
                    </a:cubicBezTo>
                    <a:lnTo>
                      <a:pt x="4078" y="20884"/>
                    </a:lnTo>
                    <a:lnTo>
                      <a:pt x="9708" y="15255"/>
                    </a:lnTo>
                    <a:cubicBezTo>
                      <a:pt x="10839" y="15856"/>
                      <a:pt x="12128" y="16200"/>
                      <a:pt x="13499" y="16200"/>
                    </a:cubicBezTo>
                    <a:cubicBezTo>
                      <a:pt x="17973" y="16200"/>
                      <a:pt x="21600" y="12573"/>
                      <a:pt x="21600" y="8100"/>
                    </a:cubicBezTo>
                    <a:cubicBezTo>
                      <a:pt x="21600" y="3626"/>
                      <a:pt x="17973" y="0"/>
                      <a:pt x="13499" y="0"/>
                    </a:cubicBezTo>
                  </a:path>
                </a:pathLst>
              </a:custGeom>
              <a:grp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panose="020B0502020104020203" charset="0"/>
                  <a:ea typeface="华文细黑" panose="02010600040101010101" pitchFamily="2" charset="-122"/>
                  <a:cs typeface="+mn-cs"/>
                  <a:sym typeface="Gill Sans" panose="020B0502020104020203" charset="0"/>
                </a:endParaRPr>
              </a:p>
            </p:txBody>
          </p:sp>
          <p:sp>
            <p:nvSpPr>
              <p:cNvPr id="12" name="AutoShape 127"/>
              <p:cNvSpPr/>
              <p:nvPr/>
            </p:nvSpPr>
            <p:spPr bwMode="auto">
              <a:xfrm>
                <a:off x="2618611" y="2200897"/>
                <a:ext cx="84727" cy="841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0"/>
                    </a:moveTo>
                    <a:cubicBezTo>
                      <a:pt x="9025" y="0"/>
                      <a:pt x="0" y="9025"/>
                      <a:pt x="0" y="20160"/>
                    </a:cubicBezTo>
                    <a:cubicBezTo>
                      <a:pt x="0" y="20954"/>
                      <a:pt x="644" y="21600"/>
                      <a:pt x="1440" y="21600"/>
                    </a:cubicBezTo>
                    <a:cubicBezTo>
                      <a:pt x="2235" y="21600"/>
                      <a:pt x="2880" y="20954"/>
                      <a:pt x="2880" y="20160"/>
                    </a:cubicBezTo>
                    <a:cubicBezTo>
                      <a:pt x="2880" y="10618"/>
                      <a:pt x="10617" y="2880"/>
                      <a:pt x="20160" y="2880"/>
                    </a:cubicBezTo>
                    <a:cubicBezTo>
                      <a:pt x="20955" y="2880"/>
                      <a:pt x="21599" y="2234"/>
                      <a:pt x="21599" y="1440"/>
                    </a:cubicBezTo>
                    <a:cubicBezTo>
                      <a:pt x="21599" y="645"/>
                      <a:pt x="20955" y="0"/>
                      <a:pt x="20160" y="0"/>
                    </a:cubicBezTo>
                  </a:path>
                </a:pathLst>
              </a:custGeom>
              <a:grp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panose="020B0502020104020203" charset="0"/>
                  <a:ea typeface="华文细黑" panose="02010600040101010101" pitchFamily="2" charset="-122"/>
                  <a:cs typeface="+mn-cs"/>
                  <a:sym typeface="Gill Sans" panose="020B0502020104020203" charset="0"/>
                </a:endParaRPr>
              </a:p>
            </p:txBody>
          </p:sp>
        </p:grpSp>
      </p:grpSp>
      <p:grpSp>
        <p:nvGrpSpPr>
          <p:cNvPr id="16390" name="组合 15"/>
          <p:cNvGrpSpPr/>
          <p:nvPr/>
        </p:nvGrpSpPr>
        <p:grpSpPr>
          <a:xfrm rot="5400000">
            <a:off x="2128838" y="2876550"/>
            <a:ext cx="419100" cy="1814513"/>
            <a:chOff x="4320227" y="3752627"/>
            <a:chExt cx="418280" cy="1813841"/>
          </a:xfrm>
        </p:grpSpPr>
        <p:grpSp>
          <p:nvGrpSpPr>
            <p:cNvPr id="16405" name="组合 16"/>
            <p:cNvGrpSpPr/>
            <p:nvPr/>
          </p:nvGrpSpPr>
          <p:grpSpPr>
            <a:xfrm>
              <a:off x="4320227" y="3752627"/>
              <a:ext cx="418280" cy="1813841"/>
              <a:chOff x="4320227" y="3752627"/>
              <a:chExt cx="418280" cy="1813841"/>
            </a:xfrm>
          </p:grpSpPr>
          <p:sp>
            <p:nvSpPr>
              <p:cNvPr id="26" name="Oval 14"/>
              <p:cNvSpPr/>
              <p:nvPr/>
            </p:nvSpPr>
            <p:spPr>
              <a:xfrm>
                <a:off x="4424797" y="5358583"/>
                <a:ext cx="207556" cy="207886"/>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lt1"/>
                  </a:solidFill>
                  <a:effectLst/>
                  <a:uLnTx/>
                  <a:uFillTx/>
                  <a:latin typeface="+mn-lt"/>
                  <a:ea typeface="华文细黑" panose="02010600040101010101" pitchFamily="2" charset="-122"/>
                  <a:cs typeface="+mn-cs"/>
                </a:endParaRPr>
              </a:p>
            </p:txBody>
          </p:sp>
          <p:cxnSp>
            <p:nvCxnSpPr>
              <p:cNvPr id="27" name="Straight Connector 34"/>
              <p:cNvCxnSpPr/>
              <p:nvPr/>
            </p:nvCxnSpPr>
            <p:spPr>
              <a:xfrm rot="5400000">
                <a:off x="4063610" y="4891239"/>
                <a:ext cx="929930" cy="158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8" name="Teardrop 33"/>
              <p:cNvSpPr/>
              <p:nvPr/>
            </p:nvSpPr>
            <p:spPr>
              <a:xfrm rot="8100000">
                <a:off x="4320227" y="3751041"/>
                <a:ext cx="418280" cy="418945"/>
              </a:xfrm>
              <a:prstGeom prst="teardrop">
                <a:avLst>
                  <a:gd name="adj" fmla="val 131619"/>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chemeClr val="lt1"/>
                  </a:solidFill>
                  <a:effectLst/>
                  <a:uLnTx/>
                  <a:uFillTx/>
                  <a:latin typeface="+mn-lt"/>
                  <a:ea typeface="华文细黑" panose="02010600040101010101" pitchFamily="2" charset="-122"/>
                  <a:cs typeface="+mn-cs"/>
                </a:endParaRPr>
              </a:p>
            </p:txBody>
          </p:sp>
        </p:grpSp>
        <p:grpSp>
          <p:nvGrpSpPr>
            <p:cNvPr id="18" name="组合 17"/>
            <p:cNvGrpSpPr/>
            <p:nvPr/>
          </p:nvGrpSpPr>
          <p:grpSpPr bwMode="auto">
            <a:xfrm rot="-2700000">
              <a:off x="4401458" y="3883243"/>
              <a:ext cx="230391" cy="231410"/>
              <a:chOff x="5394325" y="2859088"/>
              <a:chExt cx="358775" cy="360362"/>
            </a:xfrm>
            <a:solidFill>
              <a:schemeClr val="bg1"/>
            </a:solidFill>
          </p:grpSpPr>
          <p:sp>
            <p:nvSpPr>
              <p:cNvPr id="19" name="AutoShape 37"/>
              <p:cNvSpPr/>
              <p:nvPr/>
            </p:nvSpPr>
            <p:spPr bwMode="auto">
              <a:xfrm>
                <a:off x="5394485" y="2892265"/>
                <a:ext cx="327025" cy="325438"/>
              </a:xfrm>
              <a:custGeom>
                <a:avLst/>
                <a:gdLst>
                  <a:gd name="T0" fmla="+- 0 10849 98"/>
                  <a:gd name="T1" fmla="*/ T0 w 21502"/>
                  <a:gd name="T2" fmla="*/ 10800 h 21600"/>
                  <a:gd name="T3" fmla="+- 0 10849 98"/>
                  <a:gd name="T4" fmla="*/ T3 w 21502"/>
                  <a:gd name="T5" fmla="*/ 10800 h 21600"/>
                  <a:gd name="T6" fmla="+- 0 10849 98"/>
                  <a:gd name="T7" fmla="*/ T6 w 21502"/>
                  <a:gd name="T8" fmla="*/ 10800 h 21600"/>
                  <a:gd name="T9" fmla="+- 0 10849 98"/>
                  <a:gd name="T10" fmla="*/ T9 w 21502"/>
                  <a:gd name="T11" fmla="*/ 10800 h 21600"/>
                </a:gdLst>
                <a:ahLst/>
                <a:cxnLst>
                  <a:cxn ang="0">
                    <a:pos x="T1" y="T2"/>
                  </a:cxn>
                  <a:cxn ang="0">
                    <a:pos x="T4" y="T5"/>
                  </a:cxn>
                  <a:cxn ang="0">
                    <a:pos x="T7" y="T8"/>
                  </a:cxn>
                  <a:cxn ang="0">
                    <a:pos x="T10" y="T11"/>
                  </a:cxn>
                </a:cxnLst>
                <a:rect l="0" t="0" r="r" b="b"/>
                <a:pathLst>
                  <a:path w="21502" h="21600">
                    <a:moveTo>
                      <a:pt x="19917" y="7880"/>
                    </a:moveTo>
                    <a:lnTo>
                      <a:pt x="18875" y="8932"/>
                    </a:lnTo>
                    <a:cubicBezTo>
                      <a:pt x="18730" y="9079"/>
                      <a:pt x="18497" y="9079"/>
                      <a:pt x="18353" y="8932"/>
                    </a:cubicBezTo>
                    <a:lnTo>
                      <a:pt x="17048" y="7617"/>
                    </a:lnTo>
                    <a:lnTo>
                      <a:pt x="15991" y="10290"/>
                    </a:lnTo>
                    <a:lnTo>
                      <a:pt x="16080" y="10064"/>
                    </a:lnTo>
                    <a:cubicBezTo>
                      <a:pt x="13859" y="7826"/>
                      <a:pt x="11601" y="7544"/>
                      <a:pt x="9565" y="7291"/>
                    </a:cubicBezTo>
                    <a:cubicBezTo>
                      <a:pt x="8910" y="7210"/>
                      <a:pt x="8276" y="7126"/>
                      <a:pt x="7652" y="6990"/>
                    </a:cubicBezTo>
                    <a:lnTo>
                      <a:pt x="13918" y="4456"/>
                    </a:lnTo>
                    <a:lnTo>
                      <a:pt x="12652" y="3179"/>
                    </a:lnTo>
                    <a:cubicBezTo>
                      <a:pt x="12508" y="3033"/>
                      <a:pt x="12508" y="2798"/>
                      <a:pt x="12652" y="2652"/>
                    </a:cubicBezTo>
                    <a:lnTo>
                      <a:pt x="13695" y="1598"/>
                    </a:lnTo>
                    <a:cubicBezTo>
                      <a:pt x="13840" y="1453"/>
                      <a:pt x="14073" y="1453"/>
                      <a:pt x="14217" y="1598"/>
                    </a:cubicBezTo>
                    <a:lnTo>
                      <a:pt x="19917" y="7353"/>
                    </a:lnTo>
                    <a:cubicBezTo>
                      <a:pt x="20062" y="7499"/>
                      <a:pt x="20062" y="7734"/>
                      <a:pt x="19917" y="7880"/>
                    </a:cubicBezTo>
                    <a:moveTo>
                      <a:pt x="12292" y="19639"/>
                    </a:moveTo>
                    <a:cubicBezTo>
                      <a:pt x="12200" y="19872"/>
                      <a:pt x="11999" y="20044"/>
                      <a:pt x="11756" y="20095"/>
                    </a:cubicBezTo>
                    <a:cubicBezTo>
                      <a:pt x="11700" y="20106"/>
                      <a:pt x="11643" y="20111"/>
                      <a:pt x="11587" y="20110"/>
                    </a:cubicBezTo>
                    <a:cubicBezTo>
                      <a:pt x="11400" y="20105"/>
                      <a:pt x="11219" y="20030"/>
                      <a:pt x="11084" y="19892"/>
                    </a:cubicBezTo>
                    <a:lnTo>
                      <a:pt x="1692" y="10517"/>
                    </a:lnTo>
                    <a:cubicBezTo>
                      <a:pt x="1519" y="10343"/>
                      <a:pt x="1443" y="10094"/>
                      <a:pt x="1488" y="9852"/>
                    </a:cubicBezTo>
                    <a:cubicBezTo>
                      <a:pt x="1533" y="9610"/>
                      <a:pt x="1695" y="9407"/>
                      <a:pt x="1917" y="9308"/>
                    </a:cubicBezTo>
                    <a:lnTo>
                      <a:pt x="6505" y="7453"/>
                    </a:lnTo>
                    <a:cubicBezTo>
                      <a:pt x="9597" y="8490"/>
                      <a:pt x="12689" y="7491"/>
                      <a:pt x="15781" y="10821"/>
                    </a:cubicBezTo>
                    <a:cubicBezTo>
                      <a:pt x="15781" y="10821"/>
                      <a:pt x="12292" y="19639"/>
                      <a:pt x="12292" y="19639"/>
                    </a:cubicBezTo>
                    <a:close/>
                    <a:moveTo>
                      <a:pt x="15260" y="545"/>
                    </a:moveTo>
                    <a:cubicBezTo>
                      <a:pt x="14912" y="193"/>
                      <a:pt x="14449" y="0"/>
                      <a:pt x="13956" y="0"/>
                    </a:cubicBezTo>
                    <a:cubicBezTo>
                      <a:pt x="13463" y="0"/>
                      <a:pt x="13000" y="193"/>
                      <a:pt x="12651" y="546"/>
                    </a:cubicBezTo>
                    <a:lnTo>
                      <a:pt x="11610" y="1598"/>
                    </a:lnTo>
                    <a:cubicBezTo>
                      <a:pt x="11261" y="1949"/>
                      <a:pt x="11068" y="2417"/>
                      <a:pt x="11068" y="2915"/>
                    </a:cubicBezTo>
                    <a:cubicBezTo>
                      <a:pt x="11068" y="3265"/>
                      <a:pt x="11164" y="3601"/>
                      <a:pt x="11342" y="3893"/>
                    </a:cubicBezTo>
                    <a:lnTo>
                      <a:pt x="1324" y="7944"/>
                    </a:lnTo>
                    <a:cubicBezTo>
                      <a:pt x="654" y="8241"/>
                      <a:pt x="173" y="8851"/>
                      <a:pt x="38" y="9575"/>
                    </a:cubicBezTo>
                    <a:cubicBezTo>
                      <a:pt x="-98" y="10302"/>
                      <a:pt x="130" y="11048"/>
                      <a:pt x="654" y="11576"/>
                    </a:cubicBezTo>
                    <a:lnTo>
                      <a:pt x="10041" y="20946"/>
                    </a:lnTo>
                    <a:cubicBezTo>
                      <a:pt x="10445" y="21354"/>
                      <a:pt x="10982" y="21586"/>
                      <a:pt x="11549" y="21599"/>
                    </a:cubicBezTo>
                    <a:cubicBezTo>
                      <a:pt x="11562" y="21599"/>
                      <a:pt x="11593" y="21599"/>
                      <a:pt x="11605" y="21599"/>
                    </a:cubicBezTo>
                    <a:cubicBezTo>
                      <a:pt x="11754" y="21599"/>
                      <a:pt x="11906" y="21584"/>
                      <a:pt x="12056" y="21553"/>
                    </a:cubicBezTo>
                    <a:cubicBezTo>
                      <a:pt x="12789" y="21399"/>
                      <a:pt x="13390" y="20888"/>
                      <a:pt x="13662" y="20191"/>
                    </a:cubicBezTo>
                    <a:lnTo>
                      <a:pt x="17604" y="10229"/>
                    </a:lnTo>
                    <a:cubicBezTo>
                      <a:pt x="17902" y="10426"/>
                      <a:pt x="18250" y="10532"/>
                      <a:pt x="18613" y="10532"/>
                    </a:cubicBezTo>
                    <a:cubicBezTo>
                      <a:pt x="19107" y="10532"/>
                      <a:pt x="19570" y="10338"/>
                      <a:pt x="19918" y="9986"/>
                    </a:cubicBezTo>
                    <a:lnTo>
                      <a:pt x="20957" y="8937"/>
                    </a:lnTo>
                    <a:cubicBezTo>
                      <a:pt x="21308" y="8585"/>
                      <a:pt x="21502" y="8116"/>
                      <a:pt x="21502" y="7617"/>
                    </a:cubicBezTo>
                    <a:cubicBezTo>
                      <a:pt x="21502" y="7117"/>
                      <a:pt x="21308" y="6648"/>
                      <a:pt x="20961" y="6300"/>
                    </a:cubicBezTo>
                    <a:cubicBezTo>
                      <a:pt x="20961" y="6300"/>
                      <a:pt x="15260" y="545"/>
                      <a:pt x="15260" y="545"/>
                    </a:cubicBezTo>
                    <a:close/>
                  </a:path>
                </a:pathLst>
              </a:custGeom>
              <a:grp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panose="020B0502020104020203" charset="0"/>
                  <a:ea typeface="华文细黑" panose="02010600040101010101" pitchFamily="2" charset="-122"/>
                  <a:cs typeface="+mn-cs"/>
                  <a:sym typeface="Gill Sans" panose="020B0502020104020203" charset="0"/>
                </a:endParaRPr>
              </a:p>
            </p:txBody>
          </p:sp>
          <p:sp>
            <p:nvSpPr>
              <p:cNvPr id="20" name="AutoShape 38"/>
              <p:cNvSpPr/>
              <p:nvPr/>
            </p:nvSpPr>
            <p:spPr bwMode="auto">
              <a:xfrm>
                <a:off x="5552105" y="3033377"/>
                <a:ext cx="55563" cy="555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4320"/>
                    </a:moveTo>
                    <a:cubicBezTo>
                      <a:pt x="14381" y="4320"/>
                      <a:pt x="17279" y="7222"/>
                      <a:pt x="17279" y="10800"/>
                    </a:cubicBezTo>
                    <a:cubicBezTo>
                      <a:pt x="17279" y="14377"/>
                      <a:pt x="14381" y="17279"/>
                      <a:pt x="10800" y="17279"/>
                    </a:cubicBezTo>
                    <a:cubicBezTo>
                      <a:pt x="7218" y="17279"/>
                      <a:pt x="4319" y="14377"/>
                      <a:pt x="4319" y="10800"/>
                    </a:cubicBezTo>
                    <a:cubicBezTo>
                      <a:pt x="4319" y="7222"/>
                      <a:pt x="7218" y="4320"/>
                      <a:pt x="10800" y="4320"/>
                    </a:cubicBezTo>
                    <a:moveTo>
                      <a:pt x="10800" y="21599"/>
                    </a:moveTo>
                    <a:cubicBezTo>
                      <a:pt x="16752" y="21599"/>
                      <a:pt x="21600" y="16756"/>
                      <a:pt x="21600" y="10800"/>
                    </a:cubicBezTo>
                    <a:cubicBezTo>
                      <a:pt x="21600" y="4843"/>
                      <a:pt x="16752" y="0"/>
                      <a:pt x="10800" y="0"/>
                    </a:cubicBezTo>
                    <a:cubicBezTo>
                      <a:pt x="4847" y="0"/>
                      <a:pt x="0" y="4843"/>
                      <a:pt x="0" y="10800"/>
                    </a:cubicBezTo>
                    <a:cubicBezTo>
                      <a:pt x="0" y="16756"/>
                      <a:pt x="4847" y="21599"/>
                      <a:pt x="10800" y="21599"/>
                    </a:cubicBezTo>
                  </a:path>
                </a:pathLst>
              </a:custGeom>
              <a:grp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panose="020B0502020104020203" charset="0"/>
                  <a:ea typeface="华文细黑" panose="02010600040101010101" pitchFamily="2" charset="-122"/>
                  <a:cs typeface="+mn-cs"/>
                  <a:sym typeface="Gill Sans" panose="020B0502020104020203" charset="0"/>
                </a:endParaRPr>
              </a:p>
            </p:txBody>
          </p:sp>
          <p:sp>
            <p:nvSpPr>
              <p:cNvPr id="22" name="AutoShape 39"/>
              <p:cNvSpPr/>
              <p:nvPr/>
            </p:nvSpPr>
            <p:spPr bwMode="auto">
              <a:xfrm>
                <a:off x="5696350" y="2852417"/>
                <a:ext cx="55563" cy="571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7279"/>
                    </a:moveTo>
                    <a:cubicBezTo>
                      <a:pt x="7218" y="17279"/>
                      <a:pt x="4320" y="14377"/>
                      <a:pt x="4320" y="10800"/>
                    </a:cubicBezTo>
                    <a:cubicBezTo>
                      <a:pt x="4320" y="7222"/>
                      <a:pt x="7218" y="4320"/>
                      <a:pt x="10800" y="4320"/>
                    </a:cubicBezTo>
                    <a:cubicBezTo>
                      <a:pt x="14381" y="4320"/>
                      <a:pt x="17280" y="7222"/>
                      <a:pt x="17280" y="10800"/>
                    </a:cubicBezTo>
                    <a:cubicBezTo>
                      <a:pt x="17280" y="14377"/>
                      <a:pt x="14381" y="17279"/>
                      <a:pt x="10800" y="17279"/>
                    </a:cubicBezTo>
                    <a:moveTo>
                      <a:pt x="10800" y="0"/>
                    </a:moveTo>
                    <a:cubicBezTo>
                      <a:pt x="4847" y="0"/>
                      <a:pt x="0" y="4843"/>
                      <a:pt x="0" y="10800"/>
                    </a:cubicBezTo>
                    <a:cubicBezTo>
                      <a:pt x="0" y="16756"/>
                      <a:pt x="4847" y="21599"/>
                      <a:pt x="10800" y="21599"/>
                    </a:cubicBezTo>
                    <a:cubicBezTo>
                      <a:pt x="16752" y="21599"/>
                      <a:pt x="21600" y="16756"/>
                      <a:pt x="21600" y="10800"/>
                    </a:cubicBezTo>
                    <a:cubicBezTo>
                      <a:pt x="21600" y="4843"/>
                      <a:pt x="16752" y="0"/>
                      <a:pt x="10800" y="0"/>
                    </a:cubicBezTo>
                  </a:path>
                </a:pathLst>
              </a:custGeom>
              <a:grp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panose="020B0502020104020203" charset="0"/>
                  <a:ea typeface="华文细黑" panose="02010600040101010101" pitchFamily="2" charset="-122"/>
                  <a:cs typeface="+mn-cs"/>
                  <a:sym typeface="Gill Sans" panose="020B0502020104020203" charset="0"/>
                </a:endParaRPr>
              </a:p>
            </p:txBody>
          </p:sp>
          <p:sp>
            <p:nvSpPr>
              <p:cNvPr id="23" name="AutoShape 40"/>
              <p:cNvSpPr/>
              <p:nvPr/>
            </p:nvSpPr>
            <p:spPr bwMode="auto">
              <a:xfrm>
                <a:off x="5483342" y="3020412"/>
                <a:ext cx="46038" cy="444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5400"/>
                    </a:moveTo>
                    <a:cubicBezTo>
                      <a:pt x="13779" y="5400"/>
                      <a:pt x="16199" y="7815"/>
                      <a:pt x="16199" y="10800"/>
                    </a:cubicBezTo>
                    <a:cubicBezTo>
                      <a:pt x="16199" y="13784"/>
                      <a:pt x="13779" y="16200"/>
                      <a:pt x="10800" y="16200"/>
                    </a:cubicBezTo>
                    <a:cubicBezTo>
                      <a:pt x="7820" y="16200"/>
                      <a:pt x="5399" y="13784"/>
                      <a:pt x="5399" y="10800"/>
                    </a:cubicBezTo>
                    <a:cubicBezTo>
                      <a:pt x="5399" y="7815"/>
                      <a:pt x="7820" y="5400"/>
                      <a:pt x="10800" y="5400"/>
                    </a:cubicBezTo>
                    <a:moveTo>
                      <a:pt x="0" y="10800"/>
                    </a:moveTo>
                    <a:cubicBezTo>
                      <a:pt x="0" y="16753"/>
                      <a:pt x="4843" y="21599"/>
                      <a:pt x="10800" y="21599"/>
                    </a:cubicBezTo>
                    <a:cubicBezTo>
                      <a:pt x="16756" y="21599"/>
                      <a:pt x="21600" y="16753"/>
                      <a:pt x="21600" y="10800"/>
                    </a:cubicBezTo>
                    <a:cubicBezTo>
                      <a:pt x="21600" y="4846"/>
                      <a:pt x="16756" y="0"/>
                      <a:pt x="10800" y="0"/>
                    </a:cubicBezTo>
                    <a:cubicBezTo>
                      <a:pt x="4843" y="0"/>
                      <a:pt x="0" y="4846"/>
                      <a:pt x="0" y="10800"/>
                    </a:cubicBezTo>
                  </a:path>
                </a:pathLst>
              </a:custGeom>
              <a:grp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panose="020B0502020104020203" charset="0"/>
                  <a:ea typeface="华文细黑" panose="02010600040101010101" pitchFamily="2" charset="-122"/>
                  <a:cs typeface="+mn-cs"/>
                  <a:sym typeface="Gill Sans" panose="020B0502020104020203" charset="0"/>
                </a:endParaRPr>
              </a:p>
            </p:txBody>
          </p:sp>
          <p:sp>
            <p:nvSpPr>
              <p:cNvPr id="24" name="AutoShape 41"/>
              <p:cNvSpPr/>
              <p:nvPr/>
            </p:nvSpPr>
            <p:spPr bwMode="auto">
              <a:xfrm>
                <a:off x="5526118" y="3100560"/>
                <a:ext cx="22225" cy="222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58" y="21599"/>
                      <a:pt x="21600" y="16769"/>
                      <a:pt x="21600" y="10800"/>
                    </a:cubicBezTo>
                    <a:cubicBezTo>
                      <a:pt x="21600" y="4830"/>
                      <a:pt x="16758" y="0"/>
                      <a:pt x="10800" y="0"/>
                    </a:cubicBezTo>
                    <a:cubicBezTo>
                      <a:pt x="4841" y="0"/>
                      <a:pt x="0" y="4830"/>
                      <a:pt x="0" y="10800"/>
                    </a:cubicBezTo>
                    <a:cubicBezTo>
                      <a:pt x="0" y="16769"/>
                      <a:pt x="4841" y="21599"/>
                      <a:pt x="10800" y="21599"/>
                    </a:cubicBezTo>
                  </a:path>
                </a:pathLst>
              </a:custGeom>
              <a:grp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panose="020B0502020104020203" charset="0"/>
                  <a:ea typeface="华文细黑" panose="02010600040101010101" pitchFamily="2" charset="-122"/>
                  <a:cs typeface="+mn-cs"/>
                  <a:sym typeface="Gill Sans" panose="020B0502020104020203" charset="0"/>
                </a:endParaRPr>
              </a:p>
            </p:txBody>
          </p:sp>
          <p:sp>
            <p:nvSpPr>
              <p:cNvPr id="25" name="AutoShape 42"/>
              <p:cNvSpPr/>
              <p:nvPr/>
            </p:nvSpPr>
            <p:spPr bwMode="auto">
              <a:xfrm>
                <a:off x="5707968" y="2932180"/>
                <a:ext cx="22225" cy="222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41" y="0"/>
                      <a:pt x="0" y="4830"/>
                      <a:pt x="0" y="10800"/>
                    </a:cubicBezTo>
                    <a:cubicBezTo>
                      <a:pt x="0" y="16769"/>
                      <a:pt x="4841" y="21599"/>
                      <a:pt x="10800" y="21599"/>
                    </a:cubicBezTo>
                    <a:cubicBezTo>
                      <a:pt x="16758" y="21599"/>
                      <a:pt x="21600" y="16769"/>
                      <a:pt x="21600" y="10800"/>
                    </a:cubicBezTo>
                    <a:cubicBezTo>
                      <a:pt x="21600" y="4830"/>
                      <a:pt x="16758" y="0"/>
                      <a:pt x="10800" y="0"/>
                    </a:cubicBezTo>
                  </a:path>
                </a:pathLst>
              </a:custGeom>
              <a:grp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panose="020B0502020104020203" charset="0"/>
                  <a:ea typeface="华文细黑" panose="02010600040101010101" pitchFamily="2" charset="-122"/>
                  <a:cs typeface="+mn-cs"/>
                  <a:sym typeface="Gill Sans" panose="020B0502020104020203" charset="0"/>
                </a:endParaRPr>
              </a:p>
            </p:txBody>
          </p:sp>
        </p:grpSp>
      </p:grpSp>
      <p:grpSp>
        <p:nvGrpSpPr>
          <p:cNvPr id="16391" name="组合 43"/>
          <p:cNvGrpSpPr/>
          <p:nvPr/>
        </p:nvGrpSpPr>
        <p:grpSpPr>
          <a:xfrm rot="-5400000">
            <a:off x="9507538" y="2289175"/>
            <a:ext cx="419100" cy="2620963"/>
            <a:chOff x="2819330" y="2946174"/>
            <a:chExt cx="418280" cy="2620294"/>
          </a:xfrm>
        </p:grpSpPr>
        <p:grpSp>
          <p:nvGrpSpPr>
            <p:cNvPr id="16400" name="组合 44"/>
            <p:cNvGrpSpPr/>
            <p:nvPr/>
          </p:nvGrpSpPr>
          <p:grpSpPr>
            <a:xfrm>
              <a:off x="2819330" y="2946174"/>
              <a:ext cx="418280" cy="2620294"/>
              <a:chOff x="2819330" y="2946174"/>
              <a:chExt cx="418280" cy="2620294"/>
            </a:xfrm>
          </p:grpSpPr>
          <p:sp>
            <p:nvSpPr>
              <p:cNvPr id="49" name="Oval 12"/>
              <p:cNvSpPr/>
              <p:nvPr/>
            </p:nvSpPr>
            <p:spPr>
              <a:xfrm>
                <a:off x="2927069" y="5358558"/>
                <a:ext cx="207555" cy="20791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lt1"/>
                  </a:solidFill>
                  <a:effectLst/>
                  <a:uLnTx/>
                  <a:uFillTx/>
                  <a:latin typeface="+mn-lt"/>
                  <a:ea typeface="华文细黑" panose="02010600040101010101" pitchFamily="2" charset="-122"/>
                  <a:cs typeface="+mn-cs"/>
                </a:endParaRPr>
              </a:p>
            </p:txBody>
          </p:sp>
          <p:cxnSp>
            <p:nvCxnSpPr>
              <p:cNvPr id="50" name="Straight Connector 26"/>
              <p:cNvCxnSpPr/>
              <p:nvPr/>
            </p:nvCxnSpPr>
            <p:spPr>
              <a:xfrm rot="16200000" flipH="1">
                <a:off x="2152384" y="4472965"/>
                <a:ext cx="1763262" cy="792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51" name="Teardrop 25"/>
              <p:cNvSpPr/>
              <p:nvPr/>
            </p:nvSpPr>
            <p:spPr>
              <a:xfrm rot="8100000">
                <a:off x="2819330" y="2946174"/>
                <a:ext cx="418280" cy="418993"/>
              </a:xfrm>
              <a:prstGeom prst="teardrop">
                <a:avLst>
                  <a:gd name="adj" fmla="val 131619"/>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chemeClr val="lt1"/>
                  </a:solidFill>
                  <a:effectLst/>
                  <a:uLnTx/>
                  <a:uFillTx/>
                  <a:latin typeface="+mn-lt"/>
                  <a:ea typeface="华文细黑" panose="02010600040101010101" pitchFamily="2" charset="-122"/>
                  <a:cs typeface="+mn-cs"/>
                </a:endParaRPr>
              </a:p>
            </p:txBody>
          </p:sp>
        </p:grpSp>
        <p:grpSp>
          <p:nvGrpSpPr>
            <p:cNvPr id="46" name="组合 45"/>
            <p:cNvGrpSpPr/>
            <p:nvPr/>
          </p:nvGrpSpPr>
          <p:grpSpPr>
            <a:xfrm>
              <a:off x="2894515" y="3051123"/>
              <a:ext cx="257564" cy="257563"/>
              <a:chOff x="2473104" y="2145028"/>
              <a:chExt cx="359165" cy="359165"/>
            </a:xfrm>
            <a:solidFill>
              <a:schemeClr val="bg1"/>
            </a:solidFill>
          </p:grpSpPr>
          <p:sp>
            <p:nvSpPr>
              <p:cNvPr id="47" name="AutoShape 126"/>
              <p:cNvSpPr/>
              <p:nvPr/>
            </p:nvSpPr>
            <p:spPr bwMode="auto">
              <a:xfrm>
                <a:off x="2473104" y="2145028"/>
                <a:ext cx="359165" cy="3591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3499" y="14850"/>
                    </a:moveTo>
                    <a:cubicBezTo>
                      <a:pt x="9772" y="14850"/>
                      <a:pt x="6749" y="11827"/>
                      <a:pt x="6749" y="8100"/>
                    </a:cubicBezTo>
                    <a:cubicBezTo>
                      <a:pt x="6749" y="4372"/>
                      <a:pt x="9772" y="1350"/>
                      <a:pt x="13499" y="1350"/>
                    </a:cubicBezTo>
                    <a:cubicBezTo>
                      <a:pt x="17227" y="1350"/>
                      <a:pt x="20249" y="4372"/>
                      <a:pt x="20249" y="8100"/>
                    </a:cubicBezTo>
                    <a:cubicBezTo>
                      <a:pt x="20249" y="11827"/>
                      <a:pt x="17227" y="14850"/>
                      <a:pt x="13499" y="14850"/>
                    </a:cubicBezTo>
                    <a:moveTo>
                      <a:pt x="3236" y="20042"/>
                    </a:moveTo>
                    <a:cubicBezTo>
                      <a:pt x="3019" y="20266"/>
                      <a:pt x="2718" y="20408"/>
                      <a:pt x="2382" y="20408"/>
                    </a:cubicBezTo>
                    <a:cubicBezTo>
                      <a:pt x="1724" y="20408"/>
                      <a:pt x="1191" y="19875"/>
                      <a:pt x="1191" y="19218"/>
                    </a:cubicBezTo>
                    <a:cubicBezTo>
                      <a:pt x="1191" y="18881"/>
                      <a:pt x="1332" y="18580"/>
                      <a:pt x="1557" y="18363"/>
                    </a:cubicBezTo>
                    <a:lnTo>
                      <a:pt x="1551" y="18358"/>
                    </a:lnTo>
                    <a:lnTo>
                      <a:pt x="6996" y="12913"/>
                    </a:lnTo>
                    <a:cubicBezTo>
                      <a:pt x="7472" y="13555"/>
                      <a:pt x="8039" y="14122"/>
                      <a:pt x="8680" y="14599"/>
                    </a:cubicBezTo>
                    <a:cubicBezTo>
                      <a:pt x="8680" y="14599"/>
                      <a:pt x="3236" y="20042"/>
                      <a:pt x="3236" y="20042"/>
                    </a:cubicBezTo>
                    <a:close/>
                    <a:moveTo>
                      <a:pt x="13499" y="0"/>
                    </a:moveTo>
                    <a:cubicBezTo>
                      <a:pt x="9026" y="0"/>
                      <a:pt x="5399" y="3626"/>
                      <a:pt x="5399" y="8100"/>
                    </a:cubicBezTo>
                    <a:cubicBezTo>
                      <a:pt x="5399" y="9467"/>
                      <a:pt x="5742" y="10754"/>
                      <a:pt x="6341" y="11884"/>
                    </a:cubicBezTo>
                    <a:lnTo>
                      <a:pt x="709" y="17515"/>
                    </a:lnTo>
                    <a:lnTo>
                      <a:pt x="713" y="17520"/>
                    </a:lnTo>
                    <a:cubicBezTo>
                      <a:pt x="274" y="17953"/>
                      <a:pt x="0" y="18552"/>
                      <a:pt x="0" y="19218"/>
                    </a:cubicBezTo>
                    <a:cubicBezTo>
                      <a:pt x="0" y="20533"/>
                      <a:pt x="1066" y="21599"/>
                      <a:pt x="2382" y="21599"/>
                    </a:cubicBezTo>
                    <a:cubicBezTo>
                      <a:pt x="3047" y="21599"/>
                      <a:pt x="3647" y="21326"/>
                      <a:pt x="4079" y="20885"/>
                    </a:cubicBezTo>
                    <a:lnTo>
                      <a:pt x="4078" y="20884"/>
                    </a:lnTo>
                    <a:lnTo>
                      <a:pt x="9708" y="15255"/>
                    </a:lnTo>
                    <a:cubicBezTo>
                      <a:pt x="10839" y="15856"/>
                      <a:pt x="12128" y="16200"/>
                      <a:pt x="13499" y="16200"/>
                    </a:cubicBezTo>
                    <a:cubicBezTo>
                      <a:pt x="17973" y="16200"/>
                      <a:pt x="21600" y="12573"/>
                      <a:pt x="21600" y="8100"/>
                    </a:cubicBezTo>
                    <a:cubicBezTo>
                      <a:pt x="21600" y="3626"/>
                      <a:pt x="17973" y="0"/>
                      <a:pt x="13499" y="0"/>
                    </a:cubicBezTo>
                  </a:path>
                </a:pathLst>
              </a:custGeom>
              <a:grp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panose="020B0502020104020203" charset="0"/>
                  <a:ea typeface="华文细黑" panose="02010600040101010101" pitchFamily="2" charset="-122"/>
                  <a:cs typeface="+mn-cs"/>
                  <a:sym typeface="Gill Sans" panose="020B0502020104020203" charset="0"/>
                </a:endParaRPr>
              </a:p>
            </p:txBody>
          </p:sp>
          <p:sp>
            <p:nvSpPr>
              <p:cNvPr id="48" name="AutoShape 127"/>
              <p:cNvSpPr/>
              <p:nvPr/>
            </p:nvSpPr>
            <p:spPr bwMode="auto">
              <a:xfrm>
                <a:off x="2618611" y="2200897"/>
                <a:ext cx="84727" cy="841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0"/>
                    </a:moveTo>
                    <a:cubicBezTo>
                      <a:pt x="9025" y="0"/>
                      <a:pt x="0" y="9025"/>
                      <a:pt x="0" y="20160"/>
                    </a:cubicBezTo>
                    <a:cubicBezTo>
                      <a:pt x="0" y="20954"/>
                      <a:pt x="644" y="21600"/>
                      <a:pt x="1440" y="21600"/>
                    </a:cubicBezTo>
                    <a:cubicBezTo>
                      <a:pt x="2235" y="21600"/>
                      <a:pt x="2880" y="20954"/>
                      <a:pt x="2880" y="20160"/>
                    </a:cubicBezTo>
                    <a:cubicBezTo>
                      <a:pt x="2880" y="10618"/>
                      <a:pt x="10617" y="2880"/>
                      <a:pt x="20160" y="2880"/>
                    </a:cubicBezTo>
                    <a:cubicBezTo>
                      <a:pt x="20955" y="2880"/>
                      <a:pt x="21599" y="2234"/>
                      <a:pt x="21599" y="1440"/>
                    </a:cubicBezTo>
                    <a:cubicBezTo>
                      <a:pt x="21599" y="645"/>
                      <a:pt x="20955" y="0"/>
                      <a:pt x="20160" y="0"/>
                    </a:cubicBezTo>
                  </a:path>
                </a:pathLst>
              </a:custGeom>
              <a:grp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panose="020B0502020104020203" charset="0"/>
                  <a:ea typeface="华文细黑" panose="02010600040101010101" pitchFamily="2" charset="-122"/>
                  <a:cs typeface="+mn-cs"/>
                  <a:sym typeface="Gill Sans" panose="020B0502020104020203" charset="0"/>
                </a:endParaRPr>
              </a:p>
            </p:txBody>
          </p:sp>
        </p:grpSp>
      </p:grpSp>
      <p:grpSp>
        <p:nvGrpSpPr>
          <p:cNvPr id="16392" name="组合 51"/>
          <p:cNvGrpSpPr/>
          <p:nvPr/>
        </p:nvGrpSpPr>
        <p:grpSpPr>
          <a:xfrm rot="-5400000">
            <a:off x="9509125" y="3151188"/>
            <a:ext cx="417513" cy="2620962"/>
            <a:chOff x="5891164" y="2946174"/>
            <a:chExt cx="418280" cy="2620294"/>
          </a:xfrm>
        </p:grpSpPr>
        <p:grpSp>
          <p:nvGrpSpPr>
            <p:cNvPr id="16395" name="组合 52"/>
            <p:cNvGrpSpPr/>
            <p:nvPr/>
          </p:nvGrpSpPr>
          <p:grpSpPr>
            <a:xfrm>
              <a:off x="5891164" y="2946174"/>
              <a:ext cx="418280" cy="2620294"/>
              <a:chOff x="5891164" y="2946174"/>
              <a:chExt cx="418280" cy="2620294"/>
            </a:xfrm>
          </p:grpSpPr>
          <p:sp>
            <p:nvSpPr>
              <p:cNvPr id="55" name="Oval 16"/>
              <p:cNvSpPr/>
              <p:nvPr/>
            </p:nvSpPr>
            <p:spPr>
              <a:xfrm>
                <a:off x="5996132" y="5358558"/>
                <a:ext cx="208345" cy="20791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lt1"/>
                  </a:solidFill>
                  <a:effectLst/>
                  <a:uLnTx/>
                  <a:uFillTx/>
                  <a:latin typeface="+mn-lt"/>
                  <a:ea typeface="华文细黑" panose="02010600040101010101" pitchFamily="2" charset="-122"/>
                  <a:cs typeface="+mn-cs"/>
                </a:endParaRPr>
              </a:p>
            </p:txBody>
          </p:sp>
          <p:cxnSp>
            <p:nvCxnSpPr>
              <p:cNvPr id="56" name="Straight Connector 38"/>
              <p:cNvCxnSpPr/>
              <p:nvPr/>
            </p:nvCxnSpPr>
            <p:spPr>
              <a:xfrm rot="16200000" flipH="1">
                <a:off x="5221058" y="4472156"/>
                <a:ext cx="1763262" cy="954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57" name="Teardrop 37"/>
              <p:cNvSpPr/>
              <p:nvPr/>
            </p:nvSpPr>
            <p:spPr>
              <a:xfrm rot="8100000">
                <a:off x="5891163" y="2946174"/>
                <a:ext cx="418280" cy="418993"/>
              </a:xfrm>
              <a:prstGeom prst="teardrop">
                <a:avLst>
                  <a:gd name="adj" fmla="val 131619"/>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chemeClr val="lt1"/>
                  </a:solidFill>
                  <a:effectLst/>
                  <a:uLnTx/>
                  <a:uFillTx/>
                  <a:latin typeface="+mn-lt"/>
                  <a:ea typeface="华文细黑" panose="02010600040101010101" pitchFamily="2" charset="-122"/>
                  <a:cs typeface="+mn-cs"/>
                </a:endParaRPr>
              </a:p>
            </p:txBody>
          </p:sp>
        </p:grpSp>
        <p:sp>
          <p:nvSpPr>
            <p:cNvPr id="54" name="AutoShape 112"/>
            <p:cNvSpPr/>
            <p:nvPr/>
          </p:nvSpPr>
          <p:spPr bwMode="auto">
            <a:xfrm>
              <a:off x="5964322" y="3041399"/>
              <a:ext cx="270371" cy="268220"/>
            </a:xfrm>
            <a:custGeom>
              <a:avLst/>
              <a:gdLst>
                <a:gd name="T0" fmla="*/ 10510 w 21020"/>
                <a:gd name="T1" fmla="*/ 10800 h 21600"/>
                <a:gd name="T2" fmla="*/ 10510 w 21020"/>
                <a:gd name="T3" fmla="*/ 10800 h 21600"/>
                <a:gd name="T4" fmla="*/ 10510 w 21020"/>
                <a:gd name="T5" fmla="*/ 10800 h 21600"/>
                <a:gd name="T6" fmla="*/ 10510 w 21020"/>
                <a:gd name="T7" fmla="*/ 10800 h 21600"/>
              </a:gdLst>
              <a:ahLst/>
              <a:cxnLst>
                <a:cxn ang="0">
                  <a:pos x="T0" y="T1"/>
                </a:cxn>
                <a:cxn ang="0">
                  <a:pos x="T2" y="T3"/>
                </a:cxn>
                <a:cxn ang="0">
                  <a:pos x="T4" y="T5"/>
                </a:cxn>
                <a:cxn ang="0">
                  <a:pos x="T6" y="T7"/>
                </a:cxn>
              </a:cxnLst>
              <a:rect l="0" t="0" r="r" b="b"/>
              <a:pathLst>
                <a:path w="21020" h="21600">
                  <a:moveTo>
                    <a:pt x="18846" y="7946"/>
                  </a:moveTo>
                  <a:lnTo>
                    <a:pt x="17740" y="9091"/>
                  </a:lnTo>
                  <a:cubicBezTo>
                    <a:pt x="17740" y="8939"/>
                    <a:pt x="17758" y="8792"/>
                    <a:pt x="17744" y="8636"/>
                  </a:cubicBezTo>
                  <a:cubicBezTo>
                    <a:pt x="17629" y="7331"/>
                    <a:pt x="17036" y="6068"/>
                    <a:pt x="16074" y="5080"/>
                  </a:cubicBezTo>
                  <a:cubicBezTo>
                    <a:pt x="15004" y="3980"/>
                    <a:pt x="13585" y="3348"/>
                    <a:pt x="12180" y="3345"/>
                  </a:cubicBezTo>
                  <a:lnTo>
                    <a:pt x="13268" y="2218"/>
                  </a:lnTo>
                  <a:cubicBezTo>
                    <a:pt x="13812" y="1659"/>
                    <a:pt x="14572" y="1350"/>
                    <a:pt x="15403" y="1350"/>
                  </a:cubicBezTo>
                  <a:cubicBezTo>
                    <a:pt x="16460" y="1350"/>
                    <a:pt x="17546" y="1840"/>
                    <a:pt x="18381" y="2696"/>
                  </a:cubicBezTo>
                  <a:cubicBezTo>
                    <a:pt x="19165" y="3500"/>
                    <a:pt x="19631" y="4499"/>
                    <a:pt x="19698" y="5510"/>
                  </a:cubicBezTo>
                  <a:cubicBezTo>
                    <a:pt x="19760" y="6453"/>
                    <a:pt x="19457" y="7317"/>
                    <a:pt x="18846" y="7946"/>
                  </a:cubicBezTo>
                  <a:moveTo>
                    <a:pt x="5828" y="19329"/>
                  </a:moveTo>
                  <a:cubicBezTo>
                    <a:pt x="5813" y="18424"/>
                    <a:pt x="5454" y="17481"/>
                    <a:pt x="4730" y="16739"/>
                  </a:cubicBezTo>
                  <a:cubicBezTo>
                    <a:pt x="4046" y="16034"/>
                    <a:pt x="3150" y="15628"/>
                    <a:pt x="2257" y="15592"/>
                  </a:cubicBezTo>
                  <a:lnTo>
                    <a:pt x="2911" y="13157"/>
                  </a:lnTo>
                  <a:cubicBezTo>
                    <a:pt x="2959" y="12995"/>
                    <a:pt x="3052" y="12835"/>
                    <a:pt x="3168" y="12695"/>
                  </a:cubicBezTo>
                  <a:cubicBezTo>
                    <a:pt x="4485" y="11726"/>
                    <a:pt x="6512" y="12012"/>
                    <a:pt x="7920" y="13460"/>
                  </a:cubicBezTo>
                  <a:cubicBezTo>
                    <a:pt x="9409" y="14990"/>
                    <a:pt x="9639" y="17230"/>
                    <a:pt x="8492" y="18568"/>
                  </a:cubicBezTo>
                  <a:cubicBezTo>
                    <a:pt x="8416" y="18609"/>
                    <a:pt x="8339" y="18648"/>
                    <a:pt x="8256" y="18675"/>
                  </a:cubicBezTo>
                  <a:cubicBezTo>
                    <a:pt x="8256" y="18675"/>
                    <a:pt x="5828" y="19329"/>
                    <a:pt x="5828" y="19329"/>
                  </a:cubicBezTo>
                  <a:close/>
                  <a:moveTo>
                    <a:pt x="2737" y="20164"/>
                  </a:moveTo>
                  <a:cubicBezTo>
                    <a:pt x="2665" y="20181"/>
                    <a:pt x="2443" y="20239"/>
                    <a:pt x="2291" y="20249"/>
                  </a:cubicBezTo>
                  <a:cubicBezTo>
                    <a:pt x="1751" y="20244"/>
                    <a:pt x="1313" y="19792"/>
                    <a:pt x="1313" y="19237"/>
                  </a:cubicBezTo>
                  <a:cubicBezTo>
                    <a:pt x="1321" y="19124"/>
                    <a:pt x="1365" y="18929"/>
                    <a:pt x="1380" y="18857"/>
                  </a:cubicBezTo>
                  <a:lnTo>
                    <a:pt x="2071" y="16283"/>
                  </a:lnTo>
                  <a:cubicBezTo>
                    <a:pt x="2822" y="16261"/>
                    <a:pt x="3630" y="16562"/>
                    <a:pt x="4265" y="17215"/>
                  </a:cubicBezTo>
                  <a:cubicBezTo>
                    <a:pt x="4911" y="17878"/>
                    <a:pt x="5214" y="18725"/>
                    <a:pt x="5181" y="19504"/>
                  </a:cubicBezTo>
                  <a:cubicBezTo>
                    <a:pt x="5181" y="19504"/>
                    <a:pt x="2737" y="20164"/>
                    <a:pt x="2737" y="20164"/>
                  </a:cubicBezTo>
                  <a:close/>
                  <a:moveTo>
                    <a:pt x="6888" y="11179"/>
                  </a:moveTo>
                  <a:cubicBezTo>
                    <a:pt x="6280" y="10927"/>
                    <a:pt x="5642" y="10783"/>
                    <a:pt x="5004" y="10774"/>
                  </a:cubicBezTo>
                  <a:lnTo>
                    <a:pt x="10063" y="5536"/>
                  </a:lnTo>
                  <a:cubicBezTo>
                    <a:pt x="10838" y="4759"/>
                    <a:pt x="11966" y="4536"/>
                    <a:pt x="13077" y="4819"/>
                  </a:cubicBezTo>
                  <a:cubicBezTo>
                    <a:pt x="13077" y="4819"/>
                    <a:pt x="6888" y="11179"/>
                    <a:pt x="6888" y="11179"/>
                  </a:cubicBezTo>
                  <a:close/>
                  <a:moveTo>
                    <a:pt x="9717" y="13672"/>
                  </a:moveTo>
                  <a:cubicBezTo>
                    <a:pt x="9473" y="13258"/>
                    <a:pt x="9194" y="12859"/>
                    <a:pt x="8848" y="12505"/>
                  </a:cubicBezTo>
                  <a:cubicBezTo>
                    <a:pt x="8447" y="12093"/>
                    <a:pt x="7986" y="11770"/>
                    <a:pt x="7507" y="11498"/>
                  </a:cubicBezTo>
                  <a:lnTo>
                    <a:pt x="13767" y="5064"/>
                  </a:lnTo>
                  <a:cubicBezTo>
                    <a:pt x="14259" y="5288"/>
                    <a:pt x="14729" y="5607"/>
                    <a:pt x="15145" y="6035"/>
                  </a:cubicBezTo>
                  <a:cubicBezTo>
                    <a:pt x="15500" y="6398"/>
                    <a:pt x="15775" y="6806"/>
                    <a:pt x="15987" y="7229"/>
                  </a:cubicBezTo>
                  <a:cubicBezTo>
                    <a:pt x="15987" y="7229"/>
                    <a:pt x="9717" y="13672"/>
                    <a:pt x="9717" y="13672"/>
                  </a:cubicBezTo>
                  <a:close/>
                  <a:moveTo>
                    <a:pt x="10519" y="16061"/>
                  </a:moveTo>
                  <a:cubicBezTo>
                    <a:pt x="10465" y="15452"/>
                    <a:pt x="10298" y="14854"/>
                    <a:pt x="10047" y="14288"/>
                  </a:cubicBezTo>
                  <a:lnTo>
                    <a:pt x="16257" y="7906"/>
                  </a:lnTo>
                  <a:cubicBezTo>
                    <a:pt x="16637" y="9140"/>
                    <a:pt x="16442" y="10429"/>
                    <a:pt x="15610" y="11284"/>
                  </a:cubicBezTo>
                  <a:cubicBezTo>
                    <a:pt x="15604" y="11290"/>
                    <a:pt x="15598" y="11293"/>
                    <a:pt x="15593" y="11298"/>
                  </a:cubicBezTo>
                  <a:lnTo>
                    <a:pt x="15602" y="11306"/>
                  </a:lnTo>
                  <a:lnTo>
                    <a:pt x="10525" y="16565"/>
                  </a:lnTo>
                  <a:cubicBezTo>
                    <a:pt x="10527" y="16397"/>
                    <a:pt x="10534" y="16232"/>
                    <a:pt x="10519" y="16061"/>
                  </a:cubicBezTo>
                  <a:moveTo>
                    <a:pt x="19308" y="1741"/>
                  </a:moveTo>
                  <a:cubicBezTo>
                    <a:pt x="18228" y="632"/>
                    <a:pt x="16805" y="0"/>
                    <a:pt x="15403" y="0"/>
                  </a:cubicBezTo>
                  <a:cubicBezTo>
                    <a:pt x="14220" y="0"/>
                    <a:pt x="13131" y="450"/>
                    <a:pt x="12335" y="1266"/>
                  </a:cubicBezTo>
                  <a:lnTo>
                    <a:pt x="9138" y="4577"/>
                  </a:lnTo>
                  <a:cubicBezTo>
                    <a:pt x="9129" y="4585"/>
                    <a:pt x="9118" y="4592"/>
                    <a:pt x="9108" y="4602"/>
                  </a:cubicBezTo>
                  <a:cubicBezTo>
                    <a:pt x="9103" y="4608"/>
                    <a:pt x="9100" y="4614"/>
                    <a:pt x="9095" y="4620"/>
                  </a:cubicBezTo>
                  <a:lnTo>
                    <a:pt x="9096" y="4621"/>
                  </a:lnTo>
                  <a:lnTo>
                    <a:pt x="2310" y="11647"/>
                  </a:lnTo>
                  <a:cubicBezTo>
                    <a:pt x="1998" y="11966"/>
                    <a:pt x="1771" y="12364"/>
                    <a:pt x="1645" y="12797"/>
                  </a:cubicBezTo>
                  <a:lnTo>
                    <a:pt x="102" y="18541"/>
                  </a:lnTo>
                  <a:cubicBezTo>
                    <a:pt x="100" y="18557"/>
                    <a:pt x="0" y="19008"/>
                    <a:pt x="0" y="19237"/>
                  </a:cubicBezTo>
                  <a:cubicBezTo>
                    <a:pt x="0" y="20541"/>
                    <a:pt x="1030" y="21599"/>
                    <a:pt x="2302" y="21599"/>
                  </a:cubicBezTo>
                  <a:cubicBezTo>
                    <a:pt x="2554" y="21599"/>
                    <a:pt x="3044" y="21475"/>
                    <a:pt x="3062" y="21473"/>
                  </a:cubicBezTo>
                  <a:lnTo>
                    <a:pt x="8630" y="19969"/>
                  </a:lnTo>
                  <a:cubicBezTo>
                    <a:pt x="9054" y="19839"/>
                    <a:pt x="9439" y="19604"/>
                    <a:pt x="9750" y="19283"/>
                  </a:cubicBezTo>
                  <a:lnTo>
                    <a:pt x="19776" y="8899"/>
                  </a:lnTo>
                  <a:cubicBezTo>
                    <a:pt x="21600" y="7023"/>
                    <a:pt x="21394" y="3881"/>
                    <a:pt x="19308" y="1741"/>
                  </a:cubicBezTo>
                </a:path>
              </a:pathLst>
            </a:custGeom>
            <a:solidFill>
              <a:sysClr val="window" lastClr="FFFFFF"/>
            </a:solid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panose="020B0502020104020203" charset="0"/>
                <a:ea typeface="华文细黑" panose="02010600040101010101" pitchFamily="2" charset="-122"/>
                <a:cs typeface="+mn-cs"/>
                <a:sym typeface="Gill Sans" panose="020B0502020104020203" charset="0"/>
              </a:endParaRPr>
            </a:p>
          </p:txBody>
        </p:sp>
      </p:grpSp>
      <p:sp>
        <p:nvSpPr>
          <p:cNvPr id="16393" name="文本框 5"/>
          <p:cNvSpPr txBox="1"/>
          <p:nvPr/>
        </p:nvSpPr>
        <p:spPr>
          <a:xfrm>
            <a:off x="6573203" y="3368675"/>
            <a:ext cx="1404620" cy="460375"/>
          </a:xfrm>
          <a:prstGeom prst="rect">
            <a:avLst/>
          </a:prstGeom>
          <a:noFill/>
          <a:ln w="9525">
            <a:noFill/>
          </a:ln>
        </p:spPr>
        <p:txBody>
          <a:bodyPr wrap="none">
            <a:spAutoFit/>
          </a:bodyPr>
          <a:lst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等线"/>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等线"/>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等线"/>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a:defRPr>
            </a:lvl5pPr>
          </a:lstStyle>
          <a:p>
            <a:pPr marL="0" lvl="0" indent="0" algn="ctr" eaLnBrk="1" hangingPunct="1">
              <a:lnSpc>
                <a:spcPct val="100000"/>
              </a:lnSpc>
              <a:spcBef>
                <a:spcPct val="0"/>
              </a:spcBef>
              <a:buFontTx/>
              <a:buNone/>
            </a:pPr>
            <a:r>
              <a:rPr lang="zh-CN" altLang="en-US" sz="2400" b="1" dirty="0">
                <a:solidFill>
                  <a:srgbClr val="FF7862"/>
                </a:solidFill>
                <a:latin typeface="华文细黑" panose="02010600040101010101" pitchFamily="2" charset="-122"/>
                <a:ea typeface="华文细黑" panose="02010600040101010101" pitchFamily="2" charset="-122"/>
              </a:rPr>
              <a:t>建构理论</a:t>
            </a:r>
            <a:endParaRPr lang="zh-CN" altLang="en-US" sz="2400" b="1" dirty="0">
              <a:solidFill>
                <a:srgbClr val="FF7862"/>
              </a:solidFill>
              <a:latin typeface="华文细黑" panose="02010600040101010101" pitchFamily="2" charset="-122"/>
              <a:ea typeface="华文细黑" panose="02010600040101010101" pitchFamily="2" charset="-122"/>
            </a:endParaRPr>
          </a:p>
        </p:txBody>
      </p:sp>
      <p:sp>
        <p:nvSpPr>
          <p:cNvPr id="16394" name="文本框 5"/>
          <p:cNvSpPr txBox="1"/>
          <p:nvPr/>
        </p:nvSpPr>
        <p:spPr>
          <a:xfrm>
            <a:off x="5530215" y="4210050"/>
            <a:ext cx="2790190" cy="829945"/>
          </a:xfrm>
          <a:prstGeom prst="rect">
            <a:avLst/>
          </a:prstGeom>
          <a:noFill/>
          <a:ln w="9525">
            <a:noFill/>
          </a:ln>
        </p:spPr>
        <p:txBody>
          <a:bodyPr wrap="square">
            <a:spAutoFit/>
          </a:bodyPr>
          <a:lst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等线"/>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等线"/>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等线"/>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a:defRPr>
            </a:lvl5pPr>
          </a:lstStyle>
          <a:p>
            <a:pPr marL="0" lvl="0" indent="0" algn="ctr" eaLnBrk="1" hangingPunct="1">
              <a:lnSpc>
                <a:spcPct val="100000"/>
              </a:lnSpc>
              <a:spcBef>
                <a:spcPct val="0"/>
              </a:spcBef>
              <a:buFontTx/>
              <a:buNone/>
            </a:pPr>
            <a:r>
              <a:rPr lang="zh-CN" altLang="en-US" sz="2400" b="1" dirty="0">
                <a:solidFill>
                  <a:srgbClr val="92951D"/>
                </a:solidFill>
                <a:latin typeface="华文细黑" panose="02010600040101010101" pitchFamily="2" charset="-122"/>
                <a:ea typeface="华文细黑" panose="02010600040101010101" pitchFamily="2" charset="-122"/>
              </a:rPr>
              <a:t>对幼儿园课程中语言教育的理性思考</a:t>
            </a:r>
            <a:endParaRPr lang="zh-CN" altLang="en-US" sz="2400" b="1" dirty="0">
              <a:solidFill>
                <a:srgbClr val="92951D"/>
              </a:solidFill>
              <a:latin typeface="华文细黑" panose="02010600040101010101" pitchFamily="2" charset="-122"/>
              <a:ea typeface="华文细黑" panose="02010600040101010101" pitchFamily="2" charset="-122"/>
            </a:endParaRPr>
          </a:p>
        </p:txBody>
      </p:sp>
      <p:sp>
        <p:nvSpPr>
          <p:cNvPr id="2" name="标题 1"/>
          <p:cNvSpPr>
            <a:spLocks noGrp="1"/>
          </p:cNvSpPr>
          <p:nvPr>
            <p:ph type="title"/>
          </p:nvPr>
        </p:nvSpPr>
        <p:spPr>
          <a:xfrm>
            <a:off x="410845" y="36195"/>
            <a:ext cx="10527030" cy="680720"/>
          </a:xfrm>
        </p:spPr>
        <p:txBody>
          <a:bodyPr vert="horz" wrap="square" lIns="91440" tIns="45720" rIns="91440" bIns="45720" anchor="ctr" anchorCtr="0"/>
          <a:p>
            <a:pPr defTabSz="914400">
              <a:buNone/>
            </a:pPr>
            <a:r>
              <a:rPr lang="zh-CN" altLang="en-US" sz="3200" b="1" kern="1200" dirty="0">
                <a:solidFill>
                  <a:schemeClr val="bg1"/>
                </a:solidFill>
                <a:ea typeface="+mj-lt"/>
                <a:cs typeface="黑体" charset="0"/>
              </a:rPr>
              <a:t>二、幼儿园</a:t>
            </a:r>
            <a:r>
              <a:rPr lang="zh-CN" altLang="en-US" sz="3200" b="1" kern="1200" dirty="0">
                <a:solidFill>
                  <a:schemeClr val="bg1"/>
                </a:solidFill>
                <a:ea typeface="+mj-lt"/>
                <a:cs typeface="黑体" charset="0"/>
              </a:rPr>
              <a:t>语言教育领域</a:t>
            </a:r>
            <a:endParaRPr lang="zh-CN" altLang="en-US" sz="3200" b="1" kern="1200" dirty="0">
              <a:solidFill>
                <a:schemeClr val="bg1"/>
              </a:solidFill>
              <a:ea typeface="+mj-lt"/>
              <a:cs typeface="黑体"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nvSpPr>
        <p:spPr>
          <a:xfrm>
            <a:off x="3837305" y="2741295"/>
            <a:ext cx="5660390" cy="1938020"/>
          </a:xfrm>
          <a:prstGeom prst="rect">
            <a:avLst/>
          </a:prstGeom>
        </p:spPr>
        <p:txBody>
          <a:bodyPr wrap="square">
            <a:spAutoFit/>
          </a:bodyPr>
          <a:lstStyle/>
          <a:p>
            <a:pPr marL="0" marR="0" lvl="0" indent="0" algn="ctr" defTabSz="914400" rtl="0" eaLnBrk="1" fontAlgn="auto" hangingPunct="1">
              <a:lnSpc>
                <a:spcPct val="150000"/>
              </a:lnSpc>
              <a:spcBef>
                <a:spcPts val="0"/>
              </a:spcBef>
              <a:spcAft>
                <a:spcPts val="0"/>
              </a:spcAft>
              <a:buClrTx/>
              <a:buSzTx/>
              <a:buFontTx/>
              <a:buNone/>
              <a:defRPr/>
            </a:pPr>
            <a:r>
              <a:rPr kumimoji="0" sz="4000" b="1" i="0" u="none" strike="noStrike" kern="1200" cap="none" spc="0" normalizeH="0" baseline="0" noProof="0" dirty="0">
                <a:ln>
                  <a:noFill/>
                </a:ln>
                <a:solidFill>
                  <a:schemeClr val="accent1">
                    <a:lumMod val="50000"/>
                  </a:schemeClr>
                </a:solidFill>
                <a:effectLst/>
                <a:uLnTx/>
                <a:uFillTx/>
                <a:latin typeface="黑体" charset="0"/>
                <a:ea typeface="黑体" charset="0"/>
                <a:cs typeface="Times New Roman" panose="02020603050405020304" pitchFamily="18" charset="0"/>
              </a:rPr>
              <a:t>幼儿园课程中的关键经验和关键概念</a:t>
            </a:r>
            <a:endParaRPr kumimoji="0" sz="4000" b="1" i="0" u="none" strike="noStrike" kern="1200" cap="none" spc="0" normalizeH="0" baseline="0" noProof="0" dirty="0">
              <a:ln>
                <a:noFill/>
              </a:ln>
              <a:solidFill>
                <a:schemeClr val="accent1">
                  <a:lumMod val="50000"/>
                </a:schemeClr>
              </a:solidFill>
              <a:effectLst/>
              <a:uLnTx/>
              <a:uFillTx/>
              <a:latin typeface="黑体" charset="0"/>
              <a:ea typeface="黑体" charset="0"/>
              <a:cs typeface="Times New Roman" panose="02020603050405020304" pitchFamily="18" charset="0"/>
            </a:endParaRPr>
          </a:p>
        </p:txBody>
      </p:sp>
      <p:sp>
        <p:nvSpPr>
          <p:cNvPr id="2" name="圆角矩形 1"/>
          <p:cNvSpPr/>
          <p:nvPr>
            <p:custDataLst>
              <p:tags r:id="rId1"/>
            </p:custDataLst>
          </p:nvPr>
        </p:nvSpPr>
        <p:spPr>
          <a:xfrm>
            <a:off x="-845819" y="2424430"/>
            <a:ext cx="4305300" cy="1583267"/>
          </a:xfrm>
          <a:prstGeom prst="round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p>
            <a:pPr algn="ctr" eaLnBrk="1" fontAlgn="auto" hangingPunct="1">
              <a:spcBef>
                <a:spcPts val="0"/>
              </a:spcBef>
              <a:spcAft>
                <a:spcPts val="0"/>
              </a:spcAft>
            </a:pPr>
            <a:endParaRPr lang="zh-CN" altLang="en-US" sz="1800" dirty="0"/>
          </a:p>
        </p:txBody>
      </p:sp>
      <p:sp>
        <p:nvSpPr>
          <p:cNvPr id="3" name="文本框 2"/>
          <p:cNvSpPr txBox="1"/>
          <p:nvPr/>
        </p:nvSpPr>
        <p:spPr>
          <a:xfrm>
            <a:off x="138430" y="2832735"/>
            <a:ext cx="3080385" cy="922020"/>
          </a:xfrm>
          <a:prstGeom prst="rect">
            <a:avLst/>
          </a:prstGeom>
          <a:noFill/>
        </p:spPr>
        <p:txBody>
          <a:bodyPr wrap="square" rtlCol="0" anchor="t">
            <a:spAutoFit/>
          </a:bodyPr>
          <a:p>
            <a:pPr algn="r"/>
            <a:r>
              <a:rPr lang="zh-CN" altLang="en-US" sz="5400" b="1">
                <a:solidFill>
                  <a:schemeClr val="bg1"/>
                </a:solidFill>
                <a:sym typeface="+mn-ea"/>
              </a:rPr>
              <a:t>第一节</a:t>
            </a:r>
            <a:endParaRPr lang="zh-CN" altLang="en-US" sz="5400" b="1">
              <a:solidFill>
                <a:schemeClr val="bg1"/>
              </a:solidFill>
              <a:sym typeface="+mn-ea"/>
            </a:endParaRPr>
          </a:p>
        </p:txBody>
      </p:sp>
    </p:spTree>
    <p:custDataLst>
      <p:tags r:id="rId2"/>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410845" y="36195"/>
            <a:ext cx="10527030" cy="680720"/>
          </a:xfrm>
        </p:spPr>
        <p:txBody>
          <a:bodyPr vert="horz" wrap="square" lIns="91440" tIns="45720" rIns="91440" bIns="45720" anchor="ctr" anchorCtr="0"/>
          <a:p>
            <a:pPr defTabSz="914400">
              <a:buNone/>
            </a:pPr>
            <a:r>
              <a:rPr lang="zh-CN" altLang="en-US" sz="3200" b="1" kern="1200" dirty="0">
                <a:solidFill>
                  <a:schemeClr val="bg1"/>
                </a:solidFill>
                <a:ea typeface="+mj-lt"/>
                <a:cs typeface="黑体" charset="0"/>
              </a:rPr>
              <a:t>二、幼儿园</a:t>
            </a:r>
            <a:r>
              <a:rPr lang="zh-CN" altLang="en-US" sz="3200" b="1" kern="1200" dirty="0">
                <a:solidFill>
                  <a:schemeClr val="bg1"/>
                </a:solidFill>
                <a:ea typeface="+mj-lt"/>
                <a:cs typeface="黑体" charset="0"/>
              </a:rPr>
              <a:t>语言教育领域</a:t>
            </a:r>
            <a:endParaRPr lang="zh-CN" altLang="en-US" sz="3200" b="1" kern="1200" dirty="0">
              <a:solidFill>
                <a:schemeClr val="bg1"/>
              </a:solidFill>
              <a:ea typeface="+mj-lt"/>
              <a:cs typeface="黑体" charset="0"/>
            </a:endParaRPr>
          </a:p>
        </p:txBody>
      </p:sp>
      <p:pic>
        <p:nvPicPr>
          <p:cNvPr id="3" name="图片 2" descr="343A3815-71B7-484E-A61B-075A0BD08EAF"/>
          <p:cNvPicPr>
            <a:picLocks noChangeAspect="1"/>
          </p:cNvPicPr>
          <p:nvPr/>
        </p:nvPicPr>
        <p:blipFill>
          <a:blip r:embed="rId1"/>
          <a:stretch>
            <a:fillRect/>
          </a:stretch>
        </p:blipFill>
        <p:spPr>
          <a:xfrm>
            <a:off x="1441450" y="1694180"/>
            <a:ext cx="9580245" cy="3879215"/>
          </a:xfrm>
          <a:prstGeom prst="rect">
            <a:avLst/>
          </a:prstGeom>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 name="文本框 20"/>
          <p:cNvSpPr txBox="1"/>
          <p:nvPr/>
        </p:nvSpPr>
        <p:spPr>
          <a:xfrm>
            <a:off x="1240473" y="1201103"/>
            <a:ext cx="7497763" cy="501650"/>
          </a:xfrm>
          <a:prstGeom prst="rect">
            <a:avLst/>
          </a:prstGeom>
          <a:noFill/>
        </p:spPr>
        <p:txBody>
          <a:bodyPr>
            <a:spAutoFit/>
          </a:bodyPr>
          <a:lstStyle/>
          <a:p>
            <a:pPr marR="0" defTabSz="914400" eaLnBrk="1" fontAlgn="auto" hangingPunct="1">
              <a:lnSpc>
                <a:spcPts val="3200"/>
              </a:lnSpc>
              <a:spcBef>
                <a:spcPts val="0"/>
              </a:spcBef>
              <a:spcAft>
                <a:spcPts val="0"/>
              </a:spcAft>
              <a:buClrTx/>
              <a:buSzTx/>
              <a:buFontTx/>
              <a:buNone/>
              <a:defRPr/>
            </a:pPr>
            <a:r>
              <a:rPr kumimoji="0" lang="en-US" altLang="zh-CN" sz="2400" b="1" kern="1200" cap="none" spc="0" normalizeH="0" baseline="0" noProof="0" dirty="0">
                <a:solidFill>
                  <a:schemeClr val="accent5">
                    <a:lumMod val="75000"/>
                  </a:schemeClr>
                </a:solidFill>
                <a:latin typeface="微软雅黑" pitchFamily="34" charset="-122"/>
                <a:ea typeface="微软雅黑" pitchFamily="34" charset="-122"/>
                <a:cs typeface="+mn-cs"/>
              </a:rPr>
              <a:t> </a:t>
            </a:r>
            <a:r>
              <a:rPr kumimoji="0" lang="zh-CN" altLang="en-US" sz="2400" b="1" kern="1200" cap="none" spc="0" normalizeH="0" baseline="0" noProof="0" dirty="0">
                <a:solidFill>
                  <a:schemeClr val="accent5">
                    <a:lumMod val="75000"/>
                  </a:schemeClr>
                </a:solidFill>
                <a:latin typeface="微软雅黑" pitchFamily="34" charset="-122"/>
                <a:ea typeface="微软雅黑" pitchFamily="34" charset="-122"/>
                <a:cs typeface="+mn-cs"/>
              </a:rPr>
              <a:t>幼儿园语言教育的目标</a:t>
            </a:r>
            <a:endParaRPr kumimoji="0" lang="zh-CN" altLang="en-US" sz="2400" b="1" kern="1200" cap="none" spc="0" normalizeH="0" baseline="0" noProof="0" dirty="0">
              <a:solidFill>
                <a:schemeClr val="accent5">
                  <a:lumMod val="75000"/>
                </a:schemeClr>
              </a:solidFill>
              <a:latin typeface="微软雅黑" pitchFamily="34" charset="-122"/>
              <a:ea typeface="微软雅黑" pitchFamily="34" charset="-122"/>
              <a:cs typeface="+mn-cs"/>
            </a:endParaRPr>
          </a:p>
        </p:txBody>
      </p:sp>
      <p:pic>
        <p:nvPicPr>
          <p:cNvPr id="3" name="图片 2"/>
          <p:cNvPicPr>
            <a:picLocks noChangeAspect="1"/>
          </p:cNvPicPr>
          <p:nvPr/>
        </p:nvPicPr>
        <p:blipFill>
          <a:blip r:embed="rId1"/>
          <a:stretch>
            <a:fillRect/>
          </a:stretch>
        </p:blipFill>
        <p:spPr>
          <a:xfrm>
            <a:off x="4251643" y="4494848"/>
            <a:ext cx="3267075" cy="1982788"/>
          </a:xfrm>
          <a:prstGeom prst="rect">
            <a:avLst/>
          </a:prstGeom>
          <a:ln>
            <a:noFill/>
          </a:ln>
          <a:effectLst>
            <a:outerShdw blurRad="292100" dist="139700" dir="2700000" algn="tl" rotWithShape="0">
              <a:srgbClr val="333333">
                <a:alpha val="65000"/>
              </a:srgbClr>
            </a:outerShdw>
          </a:effectLst>
        </p:spPr>
      </p:pic>
      <p:sp>
        <p:nvSpPr>
          <p:cNvPr id="2" name="标题 1"/>
          <p:cNvSpPr>
            <a:spLocks noGrp="1"/>
          </p:cNvSpPr>
          <p:nvPr>
            <p:ph type="title"/>
          </p:nvPr>
        </p:nvSpPr>
        <p:spPr>
          <a:xfrm>
            <a:off x="410845" y="36195"/>
            <a:ext cx="10527030" cy="680720"/>
          </a:xfrm>
        </p:spPr>
        <p:txBody>
          <a:bodyPr vert="horz" wrap="square" lIns="91440" tIns="45720" rIns="91440" bIns="45720" anchor="ctr" anchorCtr="0"/>
          <a:p>
            <a:pPr defTabSz="914400">
              <a:buNone/>
            </a:pPr>
            <a:r>
              <a:rPr lang="zh-CN" altLang="en-US" sz="3200" b="1" kern="1200" dirty="0">
                <a:solidFill>
                  <a:schemeClr val="bg1"/>
                </a:solidFill>
                <a:ea typeface="+mj-lt"/>
                <a:cs typeface="黑体" charset="0"/>
              </a:rPr>
              <a:t>二、幼儿园</a:t>
            </a:r>
            <a:r>
              <a:rPr lang="zh-CN" altLang="en-US" sz="3200" b="1" kern="1200" dirty="0">
                <a:solidFill>
                  <a:schemeClr val="bg1"/>
                </a:solidFill>
                <a:ea typeface="+mj-lt"/>
                <a:cs typeface="黑体" charset="0"/>
              </a:rPr>
              <a:t>语言教育领域</a:t>
            </a:r>
            <a:endParaRPr lang="zh-CN" altLang="en-US" sz="3200" b="1" kern="1200" dirty="0">
              <a:solidFill>
                <a:schemeClr val="bg1"/>
              </a:solidFill>
              <a:ea typeface="+mj-lt"/>
              <a:cs typeface="黑体" charset="0"/>
            </a:endParaRPr>
          </a:p>
        </p:txBody>
      </p:sp>
      <p:sp>
        <p:nvSpPr>
          <p:cNvPr id="5" name="文本框 4"/>
          <p:cNvSpPr txBox="1"/>
          <p:nvPr>
            <p:custDataLst>
              <p:tags r:id="rId2"/>
            </p:custDataLst>
          </p:nvPr>
        </p:nvSpPr>
        <p:spPr>
          <a:xfrm>
            <a:off x="1218635" y="2202130"/>
            <a:ext cx="995201" cy="890283"/>
          </a:xfrm>
          <a:prstGeom prst="rect">
            <a:avLst/>
          </a:prstGeom>
          <a:noFill/>
        </p:spPr>
        <p:txBody>
          <a:bodyPr wrap="square" lIns="90000" tIns="0" rIns="90000" bIns="0" rtlCol="0">
            <a:normAutofit/>
          </a:bodyPr>
          <a:lstStyle/>
          <a:p>
            <a:pPr defTabSz="913765"/>
            <a:r>
              <a:rPr lang="en-US" altLang="zh-CN" sz="4800" dirty="0">
                <a:solidFill>
                  <a:srgbClr val="00B0F0"/>
                </a:solidFill>
              </a:rPr>
              <a:t>01</a:t>
            </a:r>
            <a:endParaRPr lang="zh-CN" altLang="en-US" sz="4800" dirty="0">
              <a:solidFill>
                <a:srgbClr val="00B0F0"/>
              </a:solidFill>
            </a:endParaRPr>
          </a:p>
        </p:txBody>
      </p:sp>
      <p:sp>
        <p:nvSpPr>
          <p:cNvPr id="7" name="文本框 6"/>
          <p:cNvSpPr txBox="1"/>
          <p:nvPr>
            <p:custDataLst>
              <p:tags r:id="rId3"/>
            </p:custDataLst>
          </p:nvPr>
        </p:nvSpPr>
        <p:spPr>
          <a:xfrm>
            <a:off x="2089150" y="2152015"/>
            <a:ext cx="4107815" cy="1051560"/>
          </a:xfrm>
          <a:prstGeom prst="rect">
            <a:avLst/>
          </a:prstGeom>
          <a:noFill/>
        </p:spPr>
        <p:txBody>
          <a:bodyPr wrap="square" lIns="90000" tIns="46800" rIns="90000" bIns="46800" rtlCol="0">
            <a:spAutoFit/>
          </a:bodyPr>
          <a:lstStyle/>
          <a:p>
            <a:pPr defTabSz="913765">
              <a:lnSpc>
                <a:spcPct val="130000"/>
              </a:lnSpc>
            </a:pPr>
            <a:r>
              <a:rPr lang="zh-CN" altLang="en-US" sz="2400" b="1" noProof="0" dirty="0">
                <a:solidFill>
                  <a:schemeClr val="bg2">
                    <a:lumMod val="25000"/>
                  </a:schemeClr>
                </a:solidFill>
                <a:latin typeface="微软雅黑" pitchFamily="34" charset="-122"/>
                <a:ea typeface="微软雅黑" pitchFamily="34" charset="-122"/>
                <a:sym typeface="+mn-ea"/>
              </a:rPr>
              <a:t>幼儿会注意倾听别人说话，能听懂日常用语。</a:t>
            </a:r>
            <a:endParaRPr lang="zh-CN" altLang="en-US" sz="2400" b="1" noProof="0" dirty="0">
              <a:solidFill>
                <a:schemeClr val="bg2">
                  <a:lumMod val="25000"/>
                </a:schemeClr>
              </a:solidFill>
              <a:latin typeface="微软雅黑" pitchFamily="34" charset="-122"/>
              <a:ea typeface="微软雅黑" pitchFamily="34" charset="-122"/>
              <a:sym typeface="+mn-ea"/>
            </a:endParaRPr>
          </a:p>
        </p:txBody>
      </p:sp>
      <p:sp>
        <p:nvSpPr>
          <p:cNvPr id="8" name="文本框 7"/>
          <p:cNvSpPr txBox="1"/>
          <p:nvPr>
            <p:custDataLst>
              <p:tags r:id="rId4"/>
            </p:custDataLst>
          </p:nvPr>
        </p:nvSpPr>
        <p:spPr>
          <a:xfrm>
            <a:off x="1218635" y="3234309"/>
            <a:ext cx="995201" cy="890283"/>
          </a:xfrm>
          <a:prstGeom prst="rect">
            <a:avLst/>
          </a:prstGeom>
          <a:noFill/>
        </p:spPr>
        <p:txBody>
          <a:bodyPr wrap="square" lIns="90000" tIns="0" rIns="90000" bIns="0" rtlCol="0">
            <a:normAutofit/>
          </a:bodyPr>
          <a:lstStyle/>
          <a:p>
            <a:pPr defTabSz="913765"/>
            <a:r>
              <a:rPr lang="en-US" altLang="zh-CN" sz="4800" dirty="0">
                <a:solidFill>
                  <a:srgbClr val="00B0F0"/>
                </a:solidFill>
              </a:rPr>
              <a:t>03</a:t>
            </a:r>
            <a:endParaRPr lang="zh-CN" altLang="en-US" sz="4800" dirty="0">
              <a:solidFill>
                <a:srgbClr val="00B0F0"/>
              </a:solidFill>
            </a:endParaRPr>
          </a:p>
        </p:txBody>
      </p:sp>
      <p:sp>
        <p:nvSpPr>
          <p:cNvPr id="10" name="文本框 9"/>
          <p:cNvSpPr txBox="1"/>
          <p:nvPr>
            <p:custDataLst>
              <p:tags r:id="rId5"/>
            </p:custDataLst>
          </p:nvPr>
        </p:nvSpPr>
        <p:spPr>
          <a:xfrm>
            <a:off x="2101215" y="3442970"/>
            <a:ext cx="3839210" cy="1051560"/>
          </a:xfrm>
          <a:prstGeom prst="rect">
            <a:avLst/>
          </a:prstGeom>
          <a:noFill/>
        </p:spPr>
        <p:txBody>
          <a:bodyPr wrap="square" lIns="90000" tIns="46800" rIns="90000" bIns="46800" rtlCol="0">
            <a:spAutoFit/>
          </a:bodyPr>
          <a:lstStyle/>
          <a:p>
            <a:pPr defTabSz="913765">
              <a:lnSpc>
                <a:spcPct val="130000"/>
              </a:lnSpc>
            </a:pPr>
            <a:r>
              <a:rPr lang="zh-CN" altLang="en-US" sz="2400" b="1" noProof="0" dirty="0">
                <a:solidFill>
                  <a:schemeClr val="bg2">
                    <a:lumMod val="25000"/>
                  </a:schemeClr>
                </a:solidFill>
                <a:latin typeface="微软雅黑" pitchFamily="34" charset="-122"/>
                <a:ea typeface="微软雅黑" pitchFamily="34" charset="-122"/>
                <a:sym typeface="+mn-ea"/>
              </a:rPr>
              <a:t>幼儿会喜欢聆听、阅读和欣赏文学作品。</a:t>
            </a:r>
            <a:endParaRPr lang="zh-CN" altLang="en-US" sz="2400" b="1" noProof="0" dirty="0">
              <a:solidFill>
                <a:schemeClr val="bg2">
                  <a:lumMod val="25000"/>
                </a:schemeClr>
              </a:solidFill>
              <a:latin typeface="微软雅黑" pitchFamily="34" charset="-122"/>
              <a:ea typeface="微软雅黑" pitchFamily="34" charset="-122"/>
              <a:sym typeface="+mn-ea"/>
            </a:endParaRPr>
          </a:p>
        </p:txBody>
      </p:sp>
      <p:sp>
        <p:nvSpPr>
          <p:cNvPr id="12" name="文本框 11"/>
          <p:cNvSpPr txBox="1"/>
          <p:nvPr>
            <p:custDataLst>
              <p:tags r:id="rId6"/>
            </p:custDataLst>
          </p:nvPr>
        </p:nvSpPr>
        <p:spPr>
          <a:xfrm>
            <a:off x="6007583" y="2202132"/>
            <a:ext cx="995201" cy="890283"/>
          </a:xfrm>
          <a:prstGeom prst="rect">
            <a:avLst/>
          </a:prstGeom>
          <a:noFill/>
        </p:spPr>
        <p:txBody>
          <a:bodyPr wrap="square" lIns="90000" tIns="0" rIns="90000" bIns="0" rtlCol="0">
            <a:normAutofit/>
          </a:bodyPr>
          <a:lstStyle/>
          <a:p>
            <a:pPr defTabSz="913765"/>
            <a:r>
              <a:rPr lang="en-US" altLang="zh-CN" sz="4800" dirty="0">
                <a:solidFill>
                  <a:srgbClr val="00B0F0"/>
                </a:solidFill>
              </a:rPr>
              <a:t>02</a:t>
            </a:r>
            <a:endParaRPr lang="zh-CN" altLang="en-US" sz="4800" dirty="0">
              <a:solidFill>
                <a:srgbClr val="00B0F0"/>
              </a:solidFill>
            </a:endParaRPr>
          </a:p>
        </p:txBody>
      </p:sp>
      <p:sp>
        <p:nvSpPr>
          <p:cNvPr id="14" name="文本框 13"/>
          <p:cNvSpPr txBox="1"/>
          <p:nvPr>
            <p:custDataLst>
              <p:tags r:id="rId7"/>
            </p:custDataLst>
          </p:nvPr>
        </p:nvSpPr>
        <p:spPr>
          <a:xfrm>
            <a:off x="6951345" y="2051685"/>
            <a:ext cx="4768215" cy="1051560"/>
          </a:xfrm>
          <a:prstGeom prst="rect">
            <a:avLst/>
          </a:prstGeom>
          <a:noFill/>
        </p:spPr>
        <p:txBody>
          <a:bodyPr wrap="square" lIns="90000" tIns="46800" rIns="90000" bIns="46800" rtlCol="0">
            <a:spAutoFit/>
          </a:bodyPr>
          <a:lstStyle/>
          <a:p>
            <a:pPr defTabSz="913765">
              <a:lnSpc>
                <a:spcPct val="130000"/>
              </a:lnSpc>
            </a:pPr>
            <a:r>
              <a:rPr lang="zh-CN" altLang="en-US" sz="2400" b="1" noProof="0" dirty="0">
                <a:solidFill>
                  <a:schemeClr val="bg2">
                    <a:lumMod val="25000"/>
                  </a:schemeClr>
                </a:solidFill>
                <a:latin typeface="微软雅黑" pitchFamily="34" charset="-122"/>
                <a:ea typeface="微软雅黑" pitchFamily="34" charset="-122"/>
                <a:sym typeface="+mn-ea"/>
              </a:rPr>
              <a:t>幼儿会乐于与别人交谈，会用适当的语言表述自己的想法和感受。</a:t>
            </a:r>
            <a:endParaRPr lang="zh-CN" altLang="en-US" sz="2400" b="1" noProof="0" dirty="0">
              <a:solidFill>
                <a:schemeClr val="bg2">
                  <a:lumMod val="25000"/>
                </a:schemeClr>
              </a:solidFill>
              <a:latin typeface="微软雅黑" pitchFamily="34" charset="-122"/>
              <a:ea typeface="微软雅黑" pitchFamily="34" charset="-122"/>
              <a:sym typeface="+mn-ea"/>
            </a:endParaRPr>
          </a:p>
        </p:txBody>
      </p:sp>
      <p:sp>
        <p:nvSpPr>
          <p:cNvPr id="15" name="文本框 14"/>
          <p:cNvSpPr txBox="1"/>
          <p:nvPr>
            <p:custDataLst>
              <p:tags r:id="rId8"/>
            </p:custDataLst>
          </p:nvPr>
        </p:nvSpPr>
        <p:spPr>
          <a:xfrm>
            <a:off x="6007583" y="3234311"/>
            <a:ext cx="995201" cy="890283"/>
          </a:xfrm>
          <a:prstGeom prst="rect">
            <a:avLst/>
          </a:prstGeom>
          <a:noFill/>
        </p:spPr>
        <p:txBody>
          <a:bodyPr wrap="square" lIns="90000" tIns="0" rIns="90000" bIns="0" rtlCol="0">
            <a:normAutofit/>
          </a:bodyPr>
          <a:lstStyle/>
          <a:p>
            <a:pPr defTabSz="913765"/>
            <a:r>
              <a:rPr lang="en-US" altLang="zh-CN" sz="4800" dirty="0">
                <a:solidFill>
                  <a:srgbClr val="00B0F0"/>
                </a:solidFill>
              </a:rPr>
              <a:t>04</a:t>
            </a:r>
            <a:endParaRPr lang="zh-CN" altLang="en-US" sz="4800" dirty="0">
              <a:solidFill>
                <a:srgbClr val="00B0F0"/>
              </a:solidFill>
            </a:endParaRPr>
          </a:p>
        </p:txBody>
      </p:sp>
      <p:sp>
        <p:nvSpPr>
          <p:cNvPr id="17" name="文本框 16"/>
          <p:cNvSpPr txBox="1"/>
          <p:nvPr>
            <p:custDataLst>
              <p:tags r:id="rId9"/>
            </p:custDataLst>
          </p:nvPr>
        </p:nvSpPr>
        <p:spPr>
          <a:xfrm>
            <a:off x="7001510" y="3338195"/>
            <a:ext cx="4217035" cy="1051560"/>
          </a:xfrm>
          <a:prstGeom prst="rect">
            <a:avLst/>
          </a:prstGeom>
          <a:noFill/>
        </p:spPr>
        <p:txBody>
          <a:bodyPr wrap="square" lIns="90000" tIns="46800" rIns="90000" bIns="46800" rtlCol="0">
            <a:spAutoFit/>
          </a:bodyPr>
          <a:lstStyle/>
          <a:p>
            <a:pPr defTabSz="913765">
              <a:lnSpc>
                <a:spcPct val="130000"/>
              </a:lnSpc>
            </a:pPr>
            <a:r>
              <a:rPr lang="zh-CN" altLang="en-US" sz="2400" b="1" noProof="0" dirty="0">
                <a:solidFill>
                  <a:schemeClr val="bg2">
                    <a:lumMod val="25000"/>
                  </a:schemeClr>
                </a:solidFill>
                <a:latin typeface="微软雅黑" pitchFamily="34" charset="-122"/>
                <a:ea typeface="微软雅黑" pitchFamily="34" charset="-122"/>
                <a:sym typeface="+mn-ea"/>
              </a:rPr>
              <a:t>幼儿会喜欢学认常见的文字，做好书写的准备。</a:t>
            </a:r>
            <a:endParaRPr lang="zh-CN" altLang="en-US" sz="2400" b="1" noProof="0" dirty="0">
              <a:solidFill>
                <a:schemeClr val="bg2">
                  <a:lumMod val="25000"/>
                </a:schemeClr>
              </a:solidFill>
              <a:latin typeface="微软雅黑" pitchFamily="34" charset="-122"/>
              <a:ea typeface="微软雅黑" pitchFamily="34" charset="-122"/>
              <a:sym typeface="+mn-ea"/>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Oval 13"/>
          <p:cNvSpPr>
            <a:spLocks noChangeArrowheads="1"/>
          </p:cNvSpPr>
          <p:nvPr/>
        </p:nvSpPr>
        <p:spPr bwMode="auto">
          <a:xfrm>
            <a:off x="1966913" y="2728913"/>
            <a:ext cx="546100" cy="542925"/>
          </a:xfrm>
          <a:prstGeom prst="ellipse">
            <a:avLst/>
          </a:prstGeom>
          <a:solidFill>
            <a:schemeClr val="accent1">
              <a:lumMod val="90000"/>
            </a:schemeClr>
          </a:solidFill>
          <a:ln w="6350">
            <a:solidFill>
              <a:schemeClr val="bg1"/>
            </a:solidFill>
          </a:ln>
        </p:spPr>
        <p:txBody>
          <a:bodyPr/>
          <a:lstStyle>
            <a:lvl1pPr>
              <a:defRPr>
                <a:solidFill>
                  <a:schemeClr val="tx1"/>
                </a:solidFill>
                <a:latin typeface="等线"/>
                <a:ea typeface="等线"/>
                <a:cs typeface="等线"/>
              </a:defRPr>
            </a:lvl1pPr>
            <a:lvl2pPr marL="742950" indent="-285750">
              <a:defRPr>
                <a:solidFill>
                  <a:schemeClr val="tx1"/>
                </a:solidFill>
                <a:latin typeface="等线"/>
                <a:ea typeface="等线"/>
                <a:cs typeface="等线"/>
              </a:defRPr>
            </a:lvl2pPr>
            <a:lvl3pPr marL="1143000" indent="-228600">
              <a:defRPr>
                <a:solidFill>
                  <a:schemeClr val="tx1"/>
                </a:solidFill>
                <a:latin typeface="等线"/>
                <a:ea typeface="等线"/>
                <a:cs typeface="等线"/>
              </a:defRPr>
            </a:lvl3pPr>
            <a:lvl4pPr marL="1600200" indent="-228600">
              <a:defRPr>
                <a:solidFill>
                  <a:schemeClr val="tx1"/>
                </a:solidFill>
                <a:latin typeface="等线"/>
                <a:ea typeface="等线"/>
                <a:cs typeface="等线"/>
              </a:defRPr>
            </a:lvl4pPr>
            <a:lvl5pPr marL="2057400" indent="-228600">
              <a:defRPr>
                <a:solidFill>
                  <a:schemeClr val="tx1"/>
                </a:solidFill>
                <a:latin typeface="等线"/>
                <a:ea typeface="等线"/>
                <a:cs typeface="等线"/>
              </a:defRPr>
            </a:lvl5pPr>
            <a:lvl6pPr marL="2514600" indent="-228600" fontAlgn="base">
              <a:spcBef>
                <a:spcPct val="0"/>
              </a:spcBef>
              <a:spcAft>
                <a:spcPct val="0"/>
              </a:spcAft>
              <a:defRPr>
                <a:solidFill>
                  <a:schemeClr val="tx1"/>
                </a:solidFill>
                <a:latin typeface="等线"/>
                <a:ea typeface="等线"/>
                <a:cs typeface="等线"/>
              </a:defRPr>
            </a:lvl6pPr>
            <a:lvl7pPr marL="2971800" indent="-228600" fontAlgn="base">
              <a:spcBef>
                <a:spcPct val="0"/>
              </a:spcBef>
              <a:spcAft>
                <a:spcPct val="0"/>
              </a:spcAft>
              <a:defRPr>
                <a:solidFill>
                  <a:schemeClr val="tx1"/>
                </a:solidFill>
                <a:latin typeface="等线"/>
                <a:ea typeface="等线"/>
                <a:cs typeface="等线"/>
              </a:defRPr>
            </a:lvl7pPr>
            <a:lvl8pPr marL="3429000" indent="-228600" fontAlgn="base">
              <a:spcBef>
                <a:spcPct val="0"/>
              </a:spcBef>
              <a:spcAft>
                <a:spcPct val="0"/>
              </a:spcAft>
              <a:defRPr>
                <a:solidFill>
                  <a:schemeClr val="tx1"/>
                </a:solidFill>
                <a:latin typeface="等线"/>
                <a:ea typeface="等线"/>
                <a:cs typeface="等线"/>
              </a:defRPr>
            </a:lvl8pPr>
            <a:lvl9pPr marL="3886200" indent="-228600" fontAlgn="base">
              <a:spcBef>
                <a:spcPct val="0"/>
              </a:spcBef>
              <a:spcAft>
                <a:spcPct val="0"/>
              </a:spcAft>
              <a:defRPr>
                <a:solidFill>
                  <a:schemeClr val="tx1"/>
                </a:solidFill>
                <a:latin typeface="等线"/>
                <a:ea typeface="等线"/>
                <a:cs typeface="等线"/>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等线"/>
              <a:ea typeface="宋体" pitchFamily="2" charset="-122"/>
              <a:cs typeface="等线"/>
            </a:endParaRPr>
          </a:p>
        </p:txBody>
      </p:sp>
      <p:sp>
        <p:nvSpPr>
          <p:cNvPr id="5" name="Oval 17"/>
          <p:cNvSpPr>
            <a:spLocks noChangeArrowheads="1"/>
          </p:cNvSpPr>
          <p:nvPr/>
        </p:nvSpPr>
        <p:spPr bwMode="auto">
          <a:xfrm>
            <a:off x="1968500" y="3663950"/>
            <a:ext cx="546100" cy="544513"/>
          </a:xfrm>
          <a:prstGeom prst="ellipse">
            <a:avLst/>
          </a:prstGeom>
          <a:solidFill>
            <a:schemeClr val="accent2">
              <a:lumMod val="90000"/>
            </a:schemeClr>
          </a:solidFill>
          <a:ln w="6350">
            <a:solidFill>
              <a:schemeClr val="bg1"/>
            </a:solidFill>
          </a:ln>
        </p:spPr>
        <p:txBody>
          <a:bodyPr/>
          <a:lstStyle>
            <a:lvl1pPr>
              <a:defRPr>
                <a:solidFill>
                  <a:schemeClr val="tx1"/>
                </a:solidFill>
                <a:latin typeface="等线"/>
                <a:ea typeface="等线"/>
                <a:cs typeface="等线"/>
              </a:defRPr>
            </a:lvl1pPr>
            <a:lvl2pPr marL="742950" indent="-285750">
              <a:defRPr>
                <a:solidFill>
                  <a:schemeClr val="tx1"/>
                </a:solidFill>
                <a:latin typeface="等线"/>
                <a:ea typeface="等线"/>
                <a:cs typeface="等线"/>
              </a:defRPr>
            </a:lvl2pPr>
            <a:lvl3pPr marL="1143000" indent="-228600">
              <a:defRPr>
                <a:solidFill>
                  <a:schemeClr val="tx1"/>
                </a:solidFill>
                <a:latin typeface="等线"/>
                <a:ea typeface="等线"/>
                <a:cs typeface="等线"/>
              </a:defRPr>
            </a:lvl3pPr>
            <a:lvl4pPr marL="1600200" indent="-228600">
              <a:defRPr>
                <a:solidFill>
                  <a:schemeClr val="tx1"/>
                </a:solidFill>
                <a:latin typeface="等线"/>
                <a:ea typeface="等线"/>
                <a:cs typeface="等线"/>
              </a:defRPr>
            </a:lvl4pPr>
            <a:lvl5pPr marL="2057400" indent="-228600">
              <a:defRPr>
                <a:solidFill>
                  <a:schemeClr val="tx1"/>
                </a:solidFill>
                <a:latin typeface="等线"/>
                <a:ea typeface="等线"/>
                <a:cs typeface="等线"/>
              </a:defRPr>
            </a:lvl5pPr>
            <a:lvl6pPr marL="2514600" indent="-228600" fontAlgn="base">
              <a:spcBef>
                <a:spcPct val="0"/>
              </a:spcBef>
              <a:spcAft>
                <a:spcPct val="0"/>
              </a:spcAft>
              <a:defRPr>
                <a:solidFill>
                  <a:schemeClr val="tx1"/>
                </a:solidFill>
                <a:latin typeface="等线"/>
                <a:ea typeface="等线"/>
                <a:cs typeface="等线"/>
              </a:defRPr>
            </a:lvl6pPr>
            <a:lvl7pPr marL="2971800" indent="-228600" fontAlgn="base">
              <a:spcBef>
                <a:spcPct val="0"/>
              </a:spcBef>
              <a:spcAft>
                <a:spcPct val="0"/>
              </a:spcAft>
              <a:defRPr>
                <a:solidFill>
                  <a:schemeClr val="tx1"/>
                </a:solidFill>
                <a:latin typeface="等线"/>
                <a:ea typeface="等线"/>
                <a:cs typeface="等线"/>
              </a:defRPr>
            </a:lvl7pPr>
            <a:lvl8pPr marL="3429000" indent="-228600" fontAlgn="base">
              <a:spcBef>
                <a:spcPct val="0"/>
              </a:spcBef>
              <a:spcAft>
                <a:spcPct val="0"/>
              </a:spcAft>
              <a:defRPr>
                <a:solidFill>
                  <a:schemeClr val="tx1"/>
                </a:solidFill>
                <a:latin typeface="等线"/>
                <a:ea typeface="等线"/>
                <a:cs typeface="等线"/>
              </a:defRPr>
            </a:lvl8pPr>
            <a:lvl9pPr marL="3886200" indent="-228600" fontAlgn="base">
              <a:spcBef>
                <a:spcPct val="0"/>
              </a:spcBef>
              <a:spcAft>
                <a:spcPct val="0"/>
              </a:spcAft>
              <a:defRPr>
                <a:solidFill>
                  <a:schemeClr val="tx1"/>
                </a:solidFill>
                <a:latin typeface="等线"/>
                <a:ea typeface="等线"/>
                <a:cs typeface="等线"/>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等线"/>
              <a:ea typeface="宋体" pitchFamily="2" charset="-122"/>
              <a:cs typeface="等线"/>
            </a:endParaRPr>
          </a:p>
        </p:txBody>
      </p:sp>
      <p:sp>
        <p:nvSpPr>
          <p:cNvPr id="6" name="Oval 22"/>
          <p:cNvSpPr>
            <a:spLocks noChangeArrowheads="1"/>
          </p:cNvSpPr>
          <p:nvPr/>
        </p:nvSpPr>
        <p:spPr bwMode="auto">
          <a:xfrm>
            <a:off x="1968500" y="4589463"/>
            <a:ext cx="546100" cy="542925"/>
          </a:xfrm>
          <a:prstGeom prst="ellipse">
            <a:avLst/>
          </a:prstGeom>
          <a:solidFill>
            <a:schemeClr val="accent4"/>
          </a:solidFill>
          <a:ln w="6350">
            <a:solidFill>
              <a:schemeClr val="bg1"/>
            </a:solidFill>
          </a:ln>
        </p:spPr>
        <p:txBody>
          <a:bodyPr/>
          <a:lstStyle>
            <a:lvl1pPr>
              <a:defRPr>
                <a:solidFill>
                  <a:schemeClr val="tx1"/>
                </a:solidFill>
                <a:latin typeface="等线"/>
                <a:ea typeface="等线"/>
                <a:cs typeface="等线"/>
              </a:defRPr>
            </a:lvl1pPr>
            <a:lvl2pPr marL="742950" indent="-285750">
              <a:defRPr>
                <a:solidFill>
                  <a:schemeClr val="tx1"/>
                </a:solidFill>
                <a:latin typeface="等线"/>
                <a:ea typeface="等线"/>
                <a:cs typeface="等线"/>
              </a:defRPr>
            </a:lvl2pPr>
            <a:lvl3pPr marL="1143000" indent="-228600">
              <a:defRPr>
                <a:solidFill>
                  <a:schemeClr val="tx1"/>
                </a:solidFill>
                <a:latin typeface="等线"/>
                <a:ea typeface="等线"/>
                <a:cs typeface="等线"/>
              </a:defRPr>
            </a:lvl3pPr>
            <a:lvl4pPr marL="1600200" indent="-228600">
              <a:defRPr>
                <a:solidFill>
                  <a:schemeClr val="tx1"/>
                </a:solidFill>
                <a:latin typeface="等线"/>
                <a:ea typeface="等线"/>
                <a:cs typeface="等线"/>
              </a:defRPr>
            </a:lvl4pPr>
            <a:lvl5pPr marL="2057400" indent="-228600">
              <a:defRPr>
                <a:solidFill>
                  <a:schemeClr val="tx1"/>
                </a:solidFill>
                <a:latin typeface="等线"/>
                <a:ea typeface="等线"/>
                <a:cs typeface="等线"/>
              </a:defRPr>
            </a:lvl5pPr>
            <a:lvl6pPr marL="2514600" indent="-228600" fontAlgn="base">
              <a:spcBef>
                <a:spcPct val="0"/>
              </a:spcBef>
              <a:spcAft>
                <a:spcPct val="0"/>
              </a:spcAft>
              <a:defRPr>
                <a:solidFill>
                  <a:schemeClr val="tx1"/>
                </a:solidFill>
                <a:latin typeface="等线"/>
                <a:ea typeface="等线"/>
                <a:cs typeface="等线"/>
              </a:defRPr>
            </a:lvl6pPr>
            <a:lvl7pPr marL="2971800" indent="-228600" fontAlgn="base">
              <a:spcBef>
                <a:spcPct val="0"/>
              </a:spcBef>
              <a:spcAft>
                <a:spcPct val="0"/>
              </a:spcAft>
              <a:defRPr>
                <a:solidFill>
                  <a:schemeClr val="tx1"/>
                </a:solidFill>
                <a:latin typeface="等线"/>
                <a:ea typeface="等线"/>
                <a:cs typeface="等线"/>
              </a:defRPr>
            </a:lvl7pPr>
            <a:lvl8pPr marL="3429000" indent="-228600" fontAlgn="base">
              <a:spcBef>
                <a:spcPct val="0"/>
              </a:spcBef>
              <a:spcAft>
                <a:spcPct val="0"/>
              </a:spcAft>
              <a:defRPr>
                <a:solidFill>
                  <a:schemeClr val="tx1"/>
                </a:solidFill>
                <a:latin typeface="等线"/>
                <a:ea typeface="等线"/>
                <a:cs typeface="等线"/>
              </a:defRPr>
            </a:lvl8pPr>
            <a:lvl9pPr marL="3886200" indent="-228600" fontAlgn="base">
              <a:spcBef>
                <a:spcPct val="0"/>
              </a:spcBef>
              <a:spcAft>
                <a:spcPct val="0"/>
              </a:spcAft>
              <a:defRPr>
                <a:solidFill>
                  <a:schemeClr val="tx1"/>
                </a:solidFill>
                <a:latin typeface="等线"/>
                <a:ea typeface="等线"/>
                <a:cs typeface="等线"/>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等线"/>
              <a:ea typeface="宋体" pitchFamily="2" charset="-122"/>
              <a:cs typeface="等线"/>
            </a:endParaRPr>
          </a:p>
        </p:txBody>
      </p:sp>
      <p:grpSp>
        <p:nvGrpSpPr>
          <p:cNvPr id="18439" name="组合 6"/>
          <p:cNvGrpSpPr/>
          <p:nvPr/>
        </p:nvGrpSpPr>
        <p:grpSpPr>
          <a:xfrm>
            <a:off x="2157413" y="3821113"/>
            <a:ext cx="169862" cy="230187"/>
            <a:chOff x="9774238" y="912813"/>
            <a:chExt cx="209551" cy="284163"/>
          </a:xfrm>
        </p:grpSpPr>
        <p:sp>
          <p:nvSpPr>
            <p:cNvPr id="18462" name="Freeform 22"/>
            <p:cNvSpPr/>
            <p:nvPr/>
          </p:nvSpPr>
          <p:spPr>
            <a:xfrm>
              <a:off x="9893301" y="912813"/>
              <a:ext cx="90488" cy="90488"/>
            </a:xfrm>
            <a:custGeom>
              <a:avLst/>
              <a:gdLst/>
              <a:ahLst/>
              <a:cxnLst>
                <a:cxn ang="0">
                  <a:pos x="143650494" y="143650494"/>
                </a:cxn>
                <a:cxn ang="0">
                  <a:pos x="0" y="0"/>
                </a:cxn>
                <a:cxn ang="0">
                  <a:pos x="0" y="143650494"/>
                </a:cxn>
                <a:cxn ang="0">
                  <a:pos x="143650494" y="143650494"/>
                </a:cxn>
              </a:cxnLst>
              <a:pathLst>
                <a:path w="57" h="57">
                  <a:moveTo>
                    <a:pt x="57" y="57"/>
                  </a:moveTo>
                  <a:lnTo>
                    <a:pt x="0" y="0"/>
                  </a:lnTo>
                  <a:lnTo>
                    <a:pt x="0" y="57"/>
                  </a:lnTo>
                  <a:lnTo>
                    <a:pt x="57" y="57"/>
                  </a:lnTo>
                  <a:close/>
                </a:path>
              </a:pathLst>
            </a:custGeom>
            <a:noFill/>
            <a:ln w="12700" cap="rnd" cmpd="sng">
              <a:solidFill>
                <a:schemeClr val="bg2">
                  <a:alpha val="100000"/>
                </a:schemeClr>
              </a:solidFill>
              <a:prstDash val="solid"/>
              <a:round/>
              <a:headEnd type="none" w="med" len="med"/>
              <a:tailEnd type="none" w="med" len="med"/>
            </a:ln>
          </p:spPr>
          <p:txBody>
            <a:bodyPr/>
            <a:p>
              <a:endParaRPr lang="zh-CN" altLang="en-US"/>
            </a:p>
          </p:txBody>
        </p:sp>
        <p:sp>
          <p:nvSpPr>
            <p:cNvPr id="18463" name="Freeform 23"/>
            <p:cNvSpPr/>
            <p:nvPr/>
          </p:nvSpPr>
          <p:spPr>
            <a:xfrm>
              <a:off x="9774238" y="912813"/>
              <a:ext cx="209550" cy="284163"/>
            </a:xfrm>
            <a:custGeom>
              <a:avLst/>
              <a:gdLst/>
              <a:ahLst/>
              <a:cxnLst>
                <a:cxn ang="0">
                  <a:pos x="189012513" y="0"/>
                </a:cxn>
                <a:cxn ang="0">
                  <a:pos x="0" y="0"/>
                </a:cxn>
                <a:cxn ang="0">
                  <a:pos x="0" y="451109556"/>
                </a:cxn>
                <a:cxn ang="0">
                  <a:pos x="332660625" y="451109556"/>
                </a:cxn>
                <a:cxn ang="0">
                  <a:pos x="332660625" y="143649953"/>
                </a:cxn>
              </a:cxnLst>
              <a:pathLst>
                <a:path w="132" h="179">
                  <a:moveTo>
                    <a:pt x="75" y="0"/>
                  </a:moveTo>
                  <a:lnTo>
                    <a:pt x="0" y="0"/>
                  </a:lnTo>
                  <a:lnTo>
                    <a:pt x="0" y="179"/>
                  </a:lnTo>
                  <a:lnTo>
                    <a:pt x="132" y="179"/>
                  </a:lnTo>
                  <a:lnTo>
                    <a:pt x="132" y="57"/>
                  </a:lnTo>
                </a:path>
              </a:pathLst>
            </a:custGeom>
            <a:noFill/>
            <a:ln w="12700" cap="rnd" cmpd="sng">
              <a:solidFill>
                <a:schemeClr val="bg2">
                  <a:alpha val="100000"/>
                </a:schemeClr>
              </a:solidFill>
              <a:prstDash val="solid"/>
              <a:round/>
              <a:headEnd type="none" w="med" len="med"/>
              <a:tailEnd type="none" w="med" len="med"/>
            </a:ln>
          </p:spPr>
          <p:txBody>
            <a:bodyPr/>
            <a:p>
              <a:endParaRPr lang="zh-CN" altLang="en-US"/>
            </a:p>
          </p:txBody>
        </p:sp>
      </p:grpSp>
      <p:grpSp>
        <p:nvGrpSpPr>
          <p:cNvPr id="18440" name="组合 9"/>
          <p:cNvGrpSpPr/>
          <p:nvPr/>
        </p:nvGrpSpPr>
        <p:grpSpPr>
          <a:xfrm>
            <a:off x="2125663" y="4745038"/>
            <a:ext cx="233362" cy="231775"/>
            <a:chOff x="11363326" y="-2538413"/>
            <a:chExt cx="285750" cy="285750"/>
          </a:xfrm>
        </p:grpSpPr>
        <p:sp>
          <p:nvSpPr>
            <p:cNvPr id="18451" name="Oval 31"/>
            <p:cNvSpPr/>
            <p:nvPr/>
          </p:nvSpPr>
          <p:spPr>
            <a:xfrm>
              <a:off x="11423651" y="-2297113"/>
              <a:ext cx="150813" cy="44450"/>
            </a:xfrm>
            <a:prstGeom prst="ellipse">
              <a:avLst/>
            </a:prstGeom>
            <a:noFill/>
            <a:ln w="12700" cap="rnd" cmpd="sng">
              <a:solidFill>
                <a:schemeClr val="bg2"/>
              </a:solidFill>
              <a:prstDash val="solid"/>
              <a:headEnd type="none" w="med" len="med"/>
              <a:tailEnd type="none" w="med" len="med"/>
            </a:ln>
          </p:spPr>
          <p:txBody>
            <a:bodyPr/>
            <a:lst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等线"/>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等线"/>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等线"/>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a:defRPr>
              </a:lvl5pPr>
            </a:lstStyle>
            <a:p>
              <a:pPr marL="0" lvl="0" indent="0" eaLnBrk="1" hangingPunct="1">
                <a:lnSpc>
                  <a:spcPct val="100000"/>
                </a:lnSpc>
                <a:spcBef>
                  <a:spcPct val="0"/>
                </a:spcBef>
                <a:buFontTx/>
                <a:buNone/>
              </a:pPr>
              <a:endParaRPr lang="zh-CN" altLang="en-US" sz="1800" dirty="0">
                <a:ea typeface="宋体" pitchFamily="2" charset="-122"/>
              </a:endParaRPr>
            </a:p>
          </p:txBody>
        </p:sp>
        <p:sp>
          <p:nvSpPr>
            <p:cNvPr id="18452" name="Rectangle 32"/>
            <p:cNvSpPr/>
            <p:nvPr/>
          </p:nvSpPr>
          <p:spPr>
            <a:xfrm>
              <a:off x="11363326" y="-2538413"/>
              <a:ext cx="285750" cy="195263"/>
            </a:xfrm>
            <a:prstGeom prst="rect">
              <a:avLst/>
            </a:prstGeom>
            <a:noFill/>
            <a:ln w="12700" cap="rnd" cmpd="sng">
              <a:solidFill>
                <a:schemeClr val="bg2"/>
              </a:solidFill>
              <a:prstDash val="solid"/>
              <a:round/>
              <a:headEnd type="none" w="med" len="med"/>
              <a:tailEnd type="none" w="med" len="med"/>
            </a:ln>
          </p:spPr>
          <p:txBody>
            <a:bodyPr/>
            <a:lst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等线"/>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等线"/>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等线"/>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a:defRPr>
              </a:lvl5pPr>
            </a:lstStyle>
            <a:p>
              <a:pPr marL="0" lvl="0" indent="0" eaLnBrk="1" hangingPunct="1">
                <a:lnSpc>
                  <a:spcPct val="100000"/>
                </a:lnSpc>
                <a:spcBef>
                  <a:spcPct val="0"/>
                </a:spcBef>
                <a:buFontTx/>
                <a:buNone/>
              </a:pPr>
              <a:endParaRPr lang="zh-CN" altLang="en-US" sz="1800" dirty="0">
                <a:ea typeface="宋体" pitchFamily="2" charset="-122"/>
              </a:endParaRPr>
            </a:p>
          </p:txBody>
        </p:sp>
        <p:sp>
          <p:nvSpPr>
            <p:cNvPr id="18453" name="Line 33"/>
            <p:cNvSpPr/>
            <p:nvPr/>
          </p:nvSpPr>
          <p:spPr>
            <a:xfrm>
              <a:off x="11401426" y="-2508250"/>
              <a:ext cx="209550" cy="0"/>
            </a:xfrm>
            <a:prstGeom prst="line">
              <a:avLst/>
            </a:prstGeom>
            <a:ln w="12700" cap="rnd" cmpd="sng">
              <a:solidFill>
                <a:schemeClr val="bg2"/>
              </a:solidFill>
              <a:prstDash val="solid"/>
              <a:headEnd type="none" w="med" len="med"/>
              <a:tailEnd type="none" w="med" len="med"/>
            </a:ln>
          </p:spPr>
        </p:sp>
        <p:sp>
          <p:nvSpPr>
            <p:cNvPr id="18454" name="Line 34"/>
            <p:cNvSpPr/>
            <p:nvPr/>
          </p:nvSpPr>
          <p:spPr>
            <a:xfrm>
              <a:off x="11522076" y="-2447925"/>
              <a:ext cx="88900" cy="0"/>
            </a:xfrm>
            <a:prstGeom prst="line">
              <a:avLst/>
            </a:prstGeom>
            <a:ln w="12700" cap="rnd" cmpd="sng">
              <a:solidFill>
                <a:schemeClr val="bg2"/>
              </a:solidFill>
              <a:prstDash val="solid"/>
              <a:headEnd type="none" w="med" len="med"/>
              <a:tailEnd type="none" w="med" len="med"/>
            </a:ln>
          </p:spPr>
        </p:sp>
        <p:sp>
          <p:nvSpPr>
            <p:cNvPr id="18455" name="Line 35"/>
            <p:cNvSpPr/>
            <p:nvPr/>
          </p:nvSpPr>
          <p:spPr>
            <a:xfrm>
              <a:off x="11522076" y="-2417763"/>
              <a:ext cx="88900" cy="0"/>
            </a:xfrm>
            <a:prstGeom prst="line">
              <a:avLst/>
            </a:prstGeom>
            <a:ln w="12700" cap="rnd" cmpd="sng">
              <a:solidFill>
                <a:schemeClr val="bg2"/>
              </a:solidFill>
              <a:prstDash val="solid"/>
              <a:headEnd type="none" w="med" len="med"/>
              <a:tailEnd type="none" w="med" len="med"/>
            </a:ln>
          </p:spPr>
        </p:sp>
        <p:sp>
          <p:nvSpPr>
            <p:cNvPr id="18456" name="Line 36"/>
            <p:cNvSpPr/>
            <p:nvPr/>
          </p:nvSpPr>
          <p:spPr>
            <a:xfrm>
              <a:off x="11522076" y="-2387600"/>
              <a:ext cx="88900" cy="0"/>
            </a:xfrm>
            <a:prstGeom prst="line">
              <a:avLst/>
            </a:prstGeom>
            <a:ln w="12700" cap="rnd" cmpd="sng">
              <a:solidFill>
                <a:schemeClr val="bg2"/>
              </a:solidFill>
              <a:prstDash val="solid"/>
              <a:headEnd type="none" w="med" len="med"/>
              <a:tailEnd type="none" w="med" len="med"/>
            </a:ln>
          </p:spPr>
        </p:sp>
        <p:sp>
          <p:nvSpPr>
            <p:cNvPr id="18457" name="Line 37"/>
            <p:cNvSpPr/>
            <p:nvPr/>
          </p:nvSpPr>
          <p:spPr>
            <a:xfrm flipV="1">
              <a:off x="11393488" y="-2409825"/>
              <a:ext cx="0" cy="30163"/>
            </a:xfrm>
            <a:prstGeom prst="line">
              <a:avLst/>
            </a:prstGeom>
            <a:ln w="12700" cap="rnd" cmpd="sng">
              <a:solidFill>
                <a:schemeClr val="bg2"/>
              </a:solidFill>
              <a:prstDash val="solid"/>
              <a:headEnd type="none" w="med" len="med"/>
              <a:tailEnd type="none" w="med" len="med"/>
            </a:ln>
          </p:spPr>
        </p:sp>
        <p:sp>
          <p:nvSpPr>
            <p:cNvPr id="18458" name="Line 38"/>
            <p:cNvSpPr/>
            <p:nvPr/>
          </p:nvSpPr>
          <p:spPr>
            <a:xfrm flipV="1">
              <a:off x="11423651" y="-2439988"/>
              <a:ext cx="0" cy="60325"/>
            </a:xfrm>
            <a:prstGeom prst="line">
              <a:avLst/>
            </a:prstGeom>
            <a:ln w="12700" cap="rnd" cmpd="sng">
              <a:solidFill>
                <a:schemeClr val="bg2"/>
              </a:solidFill>
              <a:prstDash val="solid"/>
              <a:headEnd type="none" w="med" len="med"/>
              <a:tailEnd type="none" w="med" len="med"/>
            </a:ln>
          </p:spPr>
        </p:sp>
        <p:sp>
          <p:nvSpPr>
            <p:cNvPr id="18459" name="Line 39"/>
            <p:cNvSpPr/>
            <p:nvPr/>
          </p:nvSpPr>
          <p:spPr>
            <a:xfrm flipV="1">
              <a:off x="11453813" y="-2470150"/>
              <a:ext cx="0" cy="90488"/>
            </a:xfrm>
            <a:prstGeom prst="line">
              <a:avLst/>
            </a:prstGeom>
            <a:ln w="12700" cap="rnd" cmpd="sng">
              <a:solidFill>
                <a:schemeClr val="bg2"/>
              </a:solidFill>
              <a:prstDash val="solid"/>
              <a:headEnd type="none" w="med" len="med"/>
              <a:tailEnd type="none" w="med" len="med"/>
            </a:ln>
          </p:spPr>
        </p:sp>
        <p:sp>
          <p:nvSpPr>
            <p:cNvPr id="18460" name="Line 40"/>
            <p:cNvSpPr/>
            <p:nvPr/>
          </p:nvSpPr>
          <p:spPr>
            <a:xfrm flipV="1">
              <a:off x="11483976" y="-2439988"/>
              <a:ext cx="0" cy="60325"/>
            </a:xfrm>
            <a:prstGeom prst="line">
              <a:avLst/>
            </a:prstGeom>
            <a:ln w="12700" cap="rnd" cmpd="sng">
              <a:solidFill>
                <a:schemeClr val="bg2"/>
              </a:solidFill>
              <a:prstDash val="solid"/>
              <a:headEnd type="none" w="med" len="med"/>
              <a:tailEnd type="none" w="med" len="med"/>
            </a:ln>
          </p:spPr>
        </p:sp>
        <p:sp>
          <p:nvSpPr>
            <p:cNvPr id="18461" name="Line 41"/>
            <p:cNvSpPr/>
            <p:nvPr/>
          </p:nvSpPr>
          <p:spPr>
            <a:xfrm flipV="1">
              <a:off x="11498263" y="-2335213"/>
              <a:ext cx="0" cy="60325"/>
            </a:xfrm>
            <a:prstGeom prst="line">
              <a:avLst/>
            </a:prstGeom>
            <a:ln w="12700" cap="rnd" cmpd="sng">
              <a:solidFill>
                <a:schemeClr val="bg2"/>
              </a:solidFill>
              <a:prstDash val="solid"/>
              <a:headEnd type="none" w="med" len="med"/>
              <a:tailEnd type="none" w="med" len="med"/>
            </a:ln>
          </p:spPr>
        </p:sp>
      </p:grpSp>
      <p:grpSp>
        <p:nvGrpSpPr>
          <p:cNvPr id="18441" name="组合 22"/>
          <p:cNvGrpSpPr/>
          <p:nvPr/>
        </p:nvGrpSpPr>
        <p:grpSpPr>
          <a:xfrm>
            <a:off x="2124075" y="2897188"/>
            <a:ext cx="233363" cy="207962"/>
            <a:chOff x="7043738" y="-1533525"/>
            <a:chExt cx="285750" cy="255588"/>
          </a:xfrm>
        </p:grpSpPr>
        <p:sp>
          <p:nvSpPr>
            <p:cNvPr id="18446" name="Freeform 42"/>
            <p:cNvSpPr/>
            <p:nvPr/>
          </p:nvSpPr>
          <p:spPr>
            <a:xfrm>
              <a:off x="7043738" y="-1533525"/>
              <a:ext cx="285750" cy="255588"/>
            </a:xfrm>
            <a:custGeom>
              <a:avLst/>
              <a:gdLst/>
              <a:ahLst/>
              <a:cxnLst>
                <a:cxn ang="0">
                  <a:pos x="1074382401" y="56511259"/>
                </a:cxn>
                <a:cxn ang="0">
                  <a:pos x="1017837740" y="0"/>
                </a:cxn>
                <a:cxn ang="0">
                  <a:pos x="56544661" y="0"/>
                </a:cxn>
                <a:cxn ang="0">
                  <a:pos x="0" y="56511259"/>
                </a:cxn>
                <a:cxn ang="0">
                  <a:pos x="0" y="904153826"/>
                </a:cxn>
                <a:cxn ang="0">
                  <a:pos x="56544661" y="960665084"/>
                </a:cxn>
                <a:cxn ang="0">
                  <a:pos x="1017837740" y="960665084"/>
                </a:cxn>
                <a:cxn ang="0">
                  <a:pos x="1074382401" y="904153826"/>
                </a:cxn>
                <a:cxn ang="0">
                  <a:pos x="1074382401" y="56511259"/>
                </a:cxn>
              </a:cxnLst>
              <a:pathLst>
                <a:path w="76" h="68">
                  <a:moveTo>
                    <a:pt x="76" y="4"/>
                  </a:moveTo>
                  <a:cubicBezTo>
                    <a:pt x="76" y="2"/>
                    <a:pt x="74" y="0"/>
                    <a:pt x="72" y="0"/>
                  </a:cubicBezTo>
                  <a:cubicBezTo>
                    <a:pt x="4" y="0"/>
                    <a:pt x="4" y="0"/>
                    <a:pt x="4" y="0"/>
                  </a:cubicBezTo>
                  <a:cubicBezTo>
                    <a:pt x="2" y="0"/>
                    <a:pt x="0" y="2"/>
                    <a:pt x="0" y="4"/>
                  </a:cubicBezTo>
                  <a:cubicBezTo>
                    <a:pt x="0" y="64"/>
                    <a:pt x="0" y="64"/>
                    <a:pt x="0" y="64"/>
                  </a:cubicBezTo>
                  <a:cubicBezTo>
                    <a:pt x="0" y="66"/>
                    <a:pt x="2" y="68"/>
                    <a:pt x="4" y="68"/>
                  </a:cubicBezTo>
                  <a:cubicBezTo>
                    <a:pt x="72" y="68"/>
                    <a:pt x="72" y="68"/>
                    <a:pt x="72" y="68"/>
                  </a:cubicBezTo>
                  <a:cubicBezTo>
                    <a:pt x="74" y="68"/>
                    <a:pt x="76" y="66"/>
                    <a:pt x="76" y="64"/>
                  </a:cubicBezTo>
                  <a:lnTo>
                    <a:pt x="76" y="4"/>
                  </a:lnTo>
                  <a:close/>
                </a:path>
              </a:pathLst>
            </a:custGeom>
            <a:noFill/>
            <a:ln w="12700" cap="rnd" cmpd="sng">
              <a:solidFill>
                <a:schemeClr val="bg2">
                  <a:alpha val="100000"/>
                </a:schemeClr>
              </a:solidFill>
              <a:prstDash val="solid"/>
              <a:round/>
              <a:headEnd type="none" w="med" len="med"/>
              <a:tailEnd type="none" w="med" len="med"/>
            </a:ln>
          </p:spPr>
          <p:txBody>
            <a:bodyPr/>
            <a:p>
              <a:endParaRPr lang="zh-CN" altLang="en-US"/>
            </a:p>
          </p:txBody>
        </p:sp>
        <p:sp>
          <p:nvSpPr>
            <p:cNvPr id="18447" name="Oval 43"/>
            <p:cNvSpPr/>
            <p:nvPr/>
          </p:nvSpPr>
          <p:spPr>
            <a:xfrm>
              <a:off x="7089776" y="-1487488"/>
              <a:ext cx="44450" cy="44450"/>
            </a:xfrm>
            <a:prstGeom prst="ellipse">
              <a:avLst/>
            </a:prstGeom>
            <a:noFill/>
            <a:ln w="12700" cap="rnd" cmpd="sng">
              <a:solidFill>
                <a:schemeClr val="bg2"/>
              </a:solidFill>
              <a:prstDash val="solid"/>
              <a:headEnd type="none" w="med" len="med"/>
              <a:tailEnd type="none" w="med" len="med"/>
            </a:ln>
          </p:spPr>
          <p:txBody>
            <a:bodyPr/>
            <a:lst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等线"/>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等线"/>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等线"/>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a:defRPr>
              </a:lvl5pPr>
            </a:lstStyle>
            <a:p>
              <a:pPr marL="0" lvl="0" indent="0" eaLnBrk="1" hangingPunct="1">
                <a:lnSpc>
                  <a:spcPct val="100000"/>
                </a:lnSpc>
                <a:spcBef>
                  <a:spcPct val="0"/>
                </a:spcBef>
                <a:buFontTx/>
                <a:buNone/>
              </a:pPr>
              <a:endParaRPr lang="zh-CN" altLang="en-US" sz="1800" dirty="0">
                <a:ea typeface="宋体" pitchFamily="2" charset="-122"/>
              </a:endParaRPr>
            </a:p>
          </p:txBody>
        </p:sp>
        <p:sp>
          <p:nvSpPr>
            <p:cNvPr id="18448" name="Freeform 44"/>
            <p:cNvSpPr/>
            <p:nvPr/>
          </p:nvSpPr>
          <p:spPr>
            <a:xfrm>
              <a:off x="7067551" y="-1435100"/>
              <a:ext cx="239713" cy="90488"/>
            </a:xfrm>
            <a:custGeom>
              <a:avLst/>
              <a:gdLst/>
              <a:ahLst/>
              <a:cxnLst>
                <a:cxn ang="0">
                  <a:pos x="0" y="143650494"/>
                </a:cxn>
                <a:cxn ang="0">
                  <a:pos x="93246769" y="70564765"/>
                </a:cxn>
                <a:cxn ang="0">
                  <a:pos x="141129044" y="118448792"/>
                </a:cxn>
                <a:cxn ang="0">
                  <a:pos x="259577429" y="0"/>
                </a:cxn>
                <a:cxn ang="0">
                  <a:pos x="380545181" y="118448792"/>
                </a:cxn>
              </a:cxnLst>
              <a:pathLst>
                <a:path w="151" h="57">
                  <a:moveTo>
                    <a:pt x="0" y="57"/>
                  </a:moveTo>
                  <a:lnTo>
                    <a:pt x="37" y="28"/>
                  </a:lnTo>
                  <a:lnTo>
                    <a:pt x="56" y="47"/>
                  </a:lnTo>
                  <a:lnTo>
                    <a:pt x="103" y="0"/>
                  </a:lnTo>
                  <a:lnTo>
                    <a:pt x="151" y="47"/>
                  </a:lnTo>
                </a:path>
              </a:pathLst>
            </a:custGeom>
            <a:noFill/>
            <a:ln w="12700" cap="rnd" cmpd="sng">
              <a:solidFill>
                <a:schemeClr val="bg2">
                  <a:alpha val="100000"/>
                </a:schemeClr>
              </a:solidFill>
              <a:prstDash val="solid"/>
              <a:round/>
              <a:headEnd type="none" w="med" len="med"/>
              <a:tailEnd type="none" w="med" len="med"/>
            </a:ln>
          </p:spPr>
          <p:txBody>
            <a:bodyPr/>
            <a:p>
              <a:endParaRPr lang="zh-CN" altLang="en-US"/>
            </a:p>
          </p:txBody>
        </p:sp>
        <p:sp>
          <p:nvSpPr>
            <p:cNvPr id="18449" name="Line 45"/>
            <p:cNvSpPr/>
            <p:nvPr/>
          </p:nvSpPr>
          <p:spPr>
            <a:xfrm flipH="1">
              <a:off x="7202488" y="-1338263"/>
              <a:ext cx="104775" cy="0"/>
            </a:xfrm>
            <a:prstGeom prst="line">
              <a:avLst/>
            </a:prstGeom>
            <a:ln w="12700" cap="rnd" cmpd="sng">
              <a:solidFill>
                <a:schemeClr val="bg2"/>
              </a:solidFill>
              <a:prstDash val="solid"/>
              <a:headEnd type="none" w="med" len="med"/>
              <a:tailEnd type="none" w="med" len="med"/>
            </a:ln>
          </p:spPr>
        </p:sp>
        <p:sp>
          <p:nvSpPr>
            <p:cNvPr id="18450" name="Line 46"/>
            <p:cNvSpPr/>
            <p:nvPr/>
          </p:nvSpPr>
          <p:spPr>
            <a:xfrm flipH="1">
              <a:off x="7142163" y="-1308100"/>
              <a:ext cx="165100" cy="0"/>
            </a:xfrm>
            <a:prstGeom prst="line">
              <a:avLst/>
            </a:prstGeom>
            <a:ln w="12700" cap="rnd" cmpd="sng">
              <a:solidFill>
                <a:schemeClr val="bg2"/>
              </a:solidFill>
              <a:prstDash val="solid"/>
              <a:headEnd type="none" w="med" len="med"/>
              <a:tailEnd type="none" w="med" len="med"/>
            </a:ln>
          </p:spPr>
        </p:sp>
      </p:grpSp>
      <p:sp>
        <p:nvSpPr>
          <p:cNvPr id="18442" name="矩形 2"/>
          <p:cNvSpPr/>
          <p:nvPr/>
        </p:nvSpPr>
        <p:spPr>
          <a:xfrm>
            <a:off x="3068638" y="2770188"/>
            <a:ext cx="800100" cy="461962"/>
          </a:xfrm>
          <a:prstGeom prst="rect">
            <a:avLst/>
          </a:prstGeom>
          <a:noFill/>
          <a:ln w="9525">
            <a:noFill/>
          </a:ln>
        </p:spPr>
        <p:txBody>
          <a:bodyPr wrap="none">
            <a:spAutoFit/>
          </a:bodyPr>
          <a:lst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等线"/>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等线"/>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等线"/>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a:defRPr>
            </a:lvl5pPr>
          </a:lstStyle>
          <a:p>
            <a:pPr marL="0" lvl="0" indent="0" eaLnBrk="1" hangingPunct="1">
              <a:lnSpc>
                <a:spcPct val="100000"/>
              </a:lnSpc>
              <a:spcBef>
                <a:spcPct val="0"/>
              </a:spcBef>
              <a:buFontTx/>
              <a:buNone/>
            </a:pPr>
            <a:r>
              <a:rPr lang="zh-CN" altLang="zh-CN" sz="2400" dirty="0">
                <a:solidFill>
                  <a:srgbClr val="000000"/>
                </a:solidFill>
                <a:latin typeface="微软雅黑" pitchFamily="34" charset="-122"/>
                <a:ea typeface="微软雅黑" pitchFamily="34" charset="-122"/>
              </a:rPr>
              <a:t>词汇</a:t>
            </a:r>
            <a:endParaRPr lang="zh-CN" altLang="en-US" sz="2400" dirty="0">
              <a:latin typeface="微软雅黑" pitchFamily="34" charset="-122"/>
              <a:ea typeface="微软雅黑" pitchFamily="34" charset="-122"/>
            </a:endParaRPr>
          </a:p>
        </p:txBody>
      </p:sp>
      <p:sp>
        <p:nvSpPr>
          <p:cNvPr id="18443" name="矩形 28"/>
          <p:cNvSpPr/>
          <p:nvPr/>
        </p:nvSpPr>
        <p:spPr>
          <a:xfrm>
            <a:off x="3068638" y="3663950"/>
            <a:ext cx="1414462" cy="461963"/>
          </a:xfrm>
          <a:prstGeom prst="rect">
            <a:avLst/>
          </a:prstGeom>
          <a:noFill/>
          <a:ln w="9525">
            <a:noFill/>
          </a:ln>
        </p:spPr>
        <p:txBody>
          <a:bodyPr wrap="none">
            <a:spAutoFit/>
          </a:bodyPr>
          <a:lst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等线"/>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等线"/>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等线"/>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a:defRPr>
            </a:lvl5pPr>
          </a:lstStyle>
          <a:p>
            <a:pPr marL="0" lvl="0" indent="0" eaLnBrk="1" hangingPunct="1">
              <a:lnSpc>
                <a:spcPct val="100000"/>
              </a:lnSpc>
              <a:spcBef>
                <a:spcPct val="0"/>
              </a:spcBef>
              <a:buFontTx/>
              <a:buNone/>
            </a:pPr>
            <a:r>
              <a:rPr lang="zh-CN" altLang="en-US" sz="2400" dirty="0">
                <a:solidFill>
                  <a:srgbClr val="000000"/>
                </a:solidFill>
                <a:latin typeface="微软雅黑" pitchFamily="34" charset="-122"/>
                <a:ea typeface="微软雅黑" pitchFamily="34" charset="-122"/>
              </a:rPr>
              <a:t>口语表达</a:t>
            </a:r>
            <a:endParaRPr lang="zh-CN" altLang="en-US" sz="2400" dirty="0">
              <a:latin typeface="微软雅黑" pitchFamily="34" charset="-122"/>
              <a:ea typeface="微软雅黑" pitchFamily="34" charset="-122"/>
            </a:endParaRPr>
          </a:p>
        </p:txBody>
      </p:sp>
      <p:sp>
        <p:nvSpPr>
          <p:cNvPr id="18444" name="矩形 29"/>
          <p:cNvSpPr/>
          <p:nvPr/>
        </p:nvSpPr>
        <p:spPr>
          <a:xfrm>
            <a:off x="3068638" y="4629150"/>
            <a:ext cx="3568700" cy="461963"/>
          </a:xfrm>
          <a:prstGeom prst="rect">
            <a:avLst/>
          </a:prstGeom>
          <a:noFill/>
          <a:ln w="9525">
            <a:noFill/>
          </a:ln>
        </p:spPr>
        <p:txBody>
          <a:bodyPr wrap="none">
            <a:spAutoFit/>
          </a:bodyPr>
          <a:lst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等线"/>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等线"/>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等线"/>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a:defRPr>
            </a:lvl5pPr>
          </a:lstStyle>
          <a:p>
            <a:pPr marL="0" lvl="0" indent="0" eaLnBrk="1" hangingPunct="1">
              <a:lnSpc>
                <a:spcPct val="100000"/>
              </a:lnSpc>
              <a:spcBef>
                <a:spcPct val="0"/>
              </a:spcBef>
              <a:buFontTx/>
              <a:buNone/>
            </a:pPr>
            <a:r>
              <a:rPr lang="zh-CN" altLang="en-US" sz="2400" dirty="0">
                <a:solidFill>
                  <a:srgbClr val="000000"/>
                </a:solidFill>
                <a:latin typeface="微软雅黑" pitchFamily="34" charset="-122"/>
                <a:ea typeface="微软雅黑" pitchFamily="34" charset="-122"/>
              </a:rPr>
              <a:t>讲述与朗诵儿童文学作品</a:t>
            </a:r>
            <a:endParaRPr lang="zh-CN" altLang="en-US" sz="2400" dirty="0">
              <a:latin typeface="微软雅黑" pitchFamily="34" charset="-122"/>
              <a:ea typeface="微软雅黑" pitchFamily="34" charset="-122"/>
            </a:endParaRPr>
          </a:p>
        </p:txBody>
      </p:sp>
      <p:pic>
        <p:nvPicPr>
          <p:cNvPr id="31" name="图片 30"/>
          <p:cNvPicPr>
            <a:picLocks noChangeAspect="1"/>
          </p:cNvPicPr>
          <p:nvPr/>
        </p:nvPicPr>
        <p:blipFill>
          <a:blip r:embed="rId1"/>
          <a:stretch>
            <a:fillRect/>
          </a:stretch>
        </p:blipFill>
        <p:spPr>
          <a:xfrm>
            <a:off x="7518400" y="2101850"/>
            <a:ext cx="3170238" cy="2260600"/>
          </a:xfrm>
          <a:prstGeom prst="rect">
            <a:avLst/>
          </a:prstGeom>
          <a:ln>
            <a:noFill/>
          </a:ln>
          <a:effectLst>
            <a:outerShdw blurRad="292100" dist="139700" dir="2700000" algn="tl" rotWithShape="0">
              <a:srgbClr val="333333">
                <a:alpha val="65000"/>
              </a:srgbClr>
            </a:outerShdw>
          </a:effectLst>
        </p:spPr>
      </p:pic>
      <p:sp>
        <p:nvSpPr>
          <p:cNvPr id="2" name="标题 1"/>
          <p:cNvSpPr>
            <a:spLocks noGrp="1"/>
          </p:cNvSpPr>
          <p:nvPr>
            <p:ph type="title"/>
          </p:nvPr>
        </p:nvSpPr>
        <p:spPr>
          <a:xfrm>
            <a:off x="410845" y="36195"/>
            <a:ext cx="10527030" cy="680720"/>
          </a:xfrm>
        </p:spPr>
        <p:txBody>
          <a:bodyPr vert="horz" wrap="square" lIns="91440" tIns="45720" rIns="91440" bIns="45720" anchor="ctr" anchorCtr="0"/>
          <a:p>
            <a:pPr defTabSz="914400">
              <a:buNone/>
            </a:pPr>
            <a:r>
              <a:rPr lang="zh-CN" altLang="en-US" sz="3200" b="1" kern="1200" dirty="0">
                <a:solidFill>
                  <a:schemeClr val="bg1"/>
                </a:solidFill>
                <a:ea typeface="+mj-lt"/>
                <a:cs typeface="黑体" charset="0"/>
              </a:rPr>
              <a:t>二、幼儿园</a:t>
            </a:r>
            <a:r>
              <a:rPr lang="zh-CN" altLang="en-US" sz="3200" b="1" kern="1200" dirty="0">
                <a:solidFill>
                  <a:schemeClr val="bg1"/>
                </a:solidFill>
                <a:ea typeface="+mj-lt"/>
                <a:cs typeface="黑体" charset="0"/>
              </a:rPr>
              <a:t>语言教育领域</a:t>
            </a:r>
            <a:endParaRPr lang="zh-CN" altLang="en-US" sz="3200" b="1" kern="1200" dirty="0">
              <a:solidFill>
                <a:schemeClr val="bg1"/>
              </a:solidFill>
              <a:ea typeface="+mj-lt"/>
              <a:cs typeface="黑体" charset="0"/>
            </a:endParaRPr>
          </a:p>
        </p:txBody>
      </p:sp>
      <p:sp>
        <p:nvSpPr>
          <p:cNvPr id="100" name="文本框 99"/>
          <p:cNvSpPr txBox="1"/>
          <p:nvPr/>
        </p:nvSpPr>
        <p:spPr>
          <a:xfrm>
            <a:off x="1497330" y="1280160"/>
            <a:ext cx="6358255" cy="460375"/>
          </a:xfrm>
          <a:prstGeom prst="rect">
            <a:avLst/>
          </a:prstGeom>
          <a:noFill/>
          <a:ln w="9525">
            <a:noFill/>
          </a:ln>
        </p:spPr>
        <p:txBody>
          <a:bodyPr wrap="square">
            <a:spAutoFit/>
          </a:bodyPr>
          <a:p>
            <a:pPr marL="0" indent="0" algn="l"/>
            <a:r>
              <a:rPr lang="zh-CN" sz="2400" b="1">
                <a:solidFill>
                  <a:schemeClr val="accent5">
                    <a:lumMod val="75000"/>
                  </a:schemeClr>
                </a:solidFill>
                <a:cs typeface="宋体" charset="0"/>
              </a:rPr>
              <a:t>幼儿园语言教育的</a:t>
            </a:r>
            <a:r>
              <a:rPr lang="zh-CN" sz="2400" b="1">
                <a:solidFill>
                  <a:schemeClr val="accent5">
                    <a:lumMod val="75000"/>
                  </a:schemeClr>
                </a:solidFill>
                <a:cs typeface="宋体" charset="0"/>
              </a:rPr>
              <a:t>内容：</a:t>
            </a:r>
            <a:endParaRPr lang="zh-CN" sz="2400" b="1">
              <a:solidFill>
                <a:schemeClr val="accent5">
                  <a:lumMod val="75000"/>
                </a:schemeClr>
              </a:solidFill>
              <a:cs typeface="宋体" charset="0"/>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410845" y="36195"/>
            <a:ext cx="10527030" cy="680720"/>
          </a:xfrm>
        </p:spPr>
        <p:txBody>
          <a:bodyPr vert="horz" wrap="square" lIns="91440" tIns="45720" rIns="91440" bIns="45720" anchor="ctr" anchorCtr="0"/>
          <a:p>
            <a:pPr defTabSz="914400">
              <a:buNone/>
            </a:pPr>
            <a:r>
              <a:rPr lang="zh-CN" altLang="en-US" sz="3200" b="1" kern="1200" dirty="0">
                <a:solidFill>
                  <a:schemeClr val="bg1"/>
                </a:solidFill>
                <a:ea typeface="+mj-lt"/>
                <a:cs typeface="黑体" charset="0"/>
              </a:rPr>
              <a:t>二、幼儿园</a:t>
            </a:r>
            <a:r>
              <a:rPr lang="zh-CN" altLang="en-US" sz="3200" b="1" kern="1200" dirty="0">
                <a:solidFill>
                  <a:schemeClr val="bg1"/>
                </a:solidFill>
                <a:ea typeface="+mj-lt"/>
                <a:cs typeface="黑体" charset="0"/>
              </a:rPr>
              <a:t>语言教育领域</a:t>
            </a:r>
            <a:endParaRPr lang="zh-CN" altLang="en-US" sz="3200" b="1" kern="1200" dirty="0">
              <a:solidFill>
                <a:schemeClr val="bg1"/>
              </a:solidFill>
              <a:ea typeface="+mj-lt"/>
              <a:cs typeface="黑体" charset="0"/>
            </a:endParaRPr>
          </a:p>
        </p:txBody>
      </p:sp>
      <p:sp>
        <p:nvSpPr>
          <p:cNvPr id="3" name="文本框 2"/>
          <p:cNvSpPr txBox="1"/>
          <p:nvPr/>
        </p:nvSpPr>
        <p:spPr>
          <a:xfrm>
            <a:off x="1814195" y="2089785"/>
            <a:ext cx="8136890" cy="3784600"/>
          </a:xfrm>
          <a:prstGeom prst="rect">
            <a:avLst/>
          </a:prstGeom>
          <a:noFill/>
          <a:ln w="9525">
            <a:noFill/>
          </a:ln>
        </p:spPr>
        <p:txBody>
          <a:bodyPr wrap="square">
            <a:spAutoFit/>
          </a:bodyPr>
          <a:p>
            <a:pPr marL="342900" indent="-342900" algn="l">
              <a:lnSpc>
                <a:spcPct val="200000"/>
              </a:lnSpc>
              <a:buFont typeface="Wingdings" panose="05000000000000000000" charset="0"/>
              <a:buChar char=""/>
            </a:pPr>
            <a:r>
              <a:rPr lang="zh-CN" sz="2400" b="0">
                <a:cs typeface="宋体" charset="0"/>
              </a:rPr>
              <a:t>① 倾听与表达常用语言的经验；</a:t>
            </a:r>
            <a:endParaRPr lang="zh-CN" sz="2400" b="0">
              <a:cs typeface="宋体" charset="0"/>
            </a:endParaRPr>
          </a:p>
          <a:p>
            <a:pPr marL="342900" indent="-342900" algn="l">
              <a:lnSpc>
                <a:spcPct val="200000"/>
              </a:lnSpc>
              <a:buFont typeface="Wingdings" panose="05000000000000000000" charset="0"/>
              <a:buChar char=""/>
            </a:pPr>
            <a:r>
              <a:rPr lang="zh-CN" sz="2400" b="0">
                <a:cs typeface="宋体" charset="0"/>
              </a:rPr>
              <a:t>② 阅读图书，听、读、讲故事的经验；</a:t>
            </a:r>
            <a:endParaRPr lang="zh-CN" sz="2400" b="0">
              <a:cs typeface="宋体" charset="0"/>
            </a:endParaRPr>
          </a:p>
          <a:p>
            <a:pPr marL="342900" indent="-342900" algn="l">
              <a:lnSpc>
                <a:spcPct val="200000"/>
              </a:lnSpc>
              <a:buFont typeface="Wingdings" panose="05000000000000000000" charset="0"/>
              <a:buChar char=""/>
            </a:pPr>
            <a:r>
              <a:rPr lang="zh-CN" sz="2400" b="0">
                <a:cs typeface="宋体" charset="0"/>
              </a:rPr>
              <a:t>③ 在运用语言交流中获取信息、加工信息的经验；</a:t>
            </a:r>
            <a:endParaRPr lang="zh-CN" sz="2400" b="0">
              <a:cs typeface="宋体" charset="0"/>
            </a:endParaRPr>
          </a:p>
          <a:p>
            <a:pPr marL="342900" indent="-342900" algn="l">
              <a:lnSpc>
                <a:spcPct val="200000"/>
              </a:lnSpc>
              <a:buFont typeface="Wingdings" panose="05000000000000000000" charset="0"/>
              <a:buChar char=""/>
            </a:pPr>
            <a:r>
              <a:rPr lang="zh-CN" sz="2400" b="0">
                <a:cs typeface="宋体" charset="0"/>
              </a:rPr>
              <a:t>④ 以良好的语言行为接受和表达想法与情感的经验</a:t>
            </a:r>
            <a:endParaRPr lang="zh-CN" sz="2400" b="0">
              <a:cs typeface="宋体" charset="0"/>
            </a:endParaRPr>
          </a:p>
          <a:p>
            <a:pPr marL="342900" indent="-342900" algn="l">
              <a:lnSpc>
                <a:spcPct val="200000"/>
              </a:lnSpc>
              <a:buFont typeface="Wingdings" panose="05000000000000000000" charset="0"/>
              <a:buChar char=""/>
            </a:pPr>
            <a:r>
              <a:rPr lang="zh-CN" sz="2400" b="0">
                <a:cs typeface="宋体" charset="0"/>
              </a:rPr>
              <a:t>⑤ 感受、欣赏语言美的经验。</a:t>
            </a:r>
            <a:endParaRPr lang="zh-CN" altLang="en-US" sz="2400" b="0">
              <a:cs typeface="宋体" charset="0"/>
            </a:endParaRPr>
          </a:p>
        </p:txBody>
      </p:sp>
      <p:sp>
        <p:nvSpPr>
          <p:cNvPr id="6" name="文本框 5"/>
          <p:cNvSpPr txBox="1"/>
          <p:nvPr/>
        </p:nvSpPr>
        <p:spPr>
          <a:xfrm>
            <a:off x="1868170" y="1168400"/>
            <a:ext cx="3933190" cy="501650"/>
          </a:xfrm>
          <a:prstGeom prst="rect">
            <a:avLst/>
          </a:prstGeom>
          <a:noFill/>
        </p:spPr>
        <p:txBody>
          <a:bodyPr wrap="none" rtlCol="0" anchor="t">
            <a:spAutoFit/>
          </a:bodyPr>
          <a:p>
            <a:pPr marR="0" defTabSz="914400" eaLnBrk="1" fontAlgn="auto" hangingPunct="1">
              <a:lnSpc>
                <a:spcPts val="3200"/>
              </a:lnSpc>
              <a:spcBef>
                <a:spcPts val="0"/>
              </a:spcBef>
              <a:spcAft>
                <a:spcPts val="0"/>
              </a:spcAft>
              <a:buClrTx/>
              <a:buSzTx/>
              <a:buFontTx/>
              <a:buNone/>
              <a:defRPr/>
            </a:pPr>
            <a:r>
              <a:rPr lang="en-US" altLang="zh-CN" sz="2400" b="1" noProof="0" dirty="0">
                <a:solidFill>
                  <a:schemeClr val="accent5">
                    <a:lumMod val="75000"/>
                  </a:schemeClr>
                </a:solidFill>
                <a:latin typeface="微软雅黑" pitchFamily="34" charset="-122"/>
                <a:ea typeface="微软雅黑" pitchFamily="34" charset="-122"/>
                <a:sym typeface="+mn-ea"/>
              </a:rPr>
              <a:t> </a:t>
            </a:r>
            <a:r>
              <a:rPr lang="zh-CN" altLang="en-US" sz="2400" b="1" noProof="0" dirty="0">
                <a:solidFill>
                  <a:schemeClr val="accent5">
                    <a:lumMod val="75000"/>
                  </a:schemeClr>
                </a:solidFill>
                <a:latin typeface="微软雅黑" pitchFamily="34" charset="-122"/>
                <a:ea typeface="微软雅黑" pitchFamily="34" charset="-122"/>
                <a:sym typeface="+mn-ea"/>
              </a:rPr>
              <a:t>开展幼儿园</a:t>
            </a:r>
            <a:r>
              <a:rPr lang="zh-CN" altLang="en-US" sz="2400" b="1" noProof="0" dirty="0">
                <a:solidFill>
                  <a:schemeClr val="accent5">
                    <a:lumMod val="75000"/>
                  </a:schemeClr>
                </a:solidFill>
                <a:latin typeface="微软雅黑" pitchFamily="34" charset="-122"/>
                <a:ea typeface="微软雅黑" pitchFamily="34" charset="-122"/>
                <a:sym typeface="+mn-ea"/>
              </a:rPr>
              <a:t>语言教育的方法</a:t>
            </a:r>
            <a:endParaRPr lang="zh-CN" altLang="en-US" sz="2400" b="1" noProof="0" dirty="0">
              <a:solidFill>
                <a:schemeClr val="accent5">
                  <a:lumMod val="75000"/>
                </a:schemeClr>
              </a:solidFill>
              <a:latin typeface="微软雅黑" pitchFamily="34" charset="-122"/>
              <a:ea typeface="微软雅黑" pitchFamily="34" charset="-122"/>
              <a:sym typeface="+mn-ea"/>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7" name="文本框 5"/>
          <p:cNvSpPr txBox="1"/>
          <p:nvPr/>
        </p:nvSpPr>
        <p:spPr>
          <a:xfrm>
            <a:off x="3913188" y="2260600"/>
            <a:ext cx="2338387" cy="461963"/>
          </a:xfrm>
          <a:prstGeom prst="rect">
            <a:avLst/>
          </a:prstGeom>
          <a:noFill/>
          <a:ln w="9525">
            <a:noFill/>
          </a:ln>
        </p:spPr>
        <p:txBody>
          <a:bodyPr wrap="none">
            <a:spAutoFit/>
          </a:bodyPr>
          <a:lst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等线"/>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等线"/>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等线"/>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a:defRPr>
            </a:lvl5pPr>
          </a:lstStyle>
          <a:p>
            <a:pPr marL="0" lvl="0" indent="0" algn="ctr" eaLnBrk="1" hangingPunct="1">
              <a:lnSpc>
                <a:spcPct val="100000"/>
              </a:lnSpc>
              <a:spcBef>
                <a:spcPct val="0"/>
              </a:spcBef>
              <a:buFontTx/>
              <a:buNone/>
            </a:pPr>
            <a:r>
              <a:rPr lang="zh-CN" altLang="en-US" sz="2400" dirty="0">
                <a:solidFill>
                  <a:srgbClr val="FF7862"/>
                </a:solidFill>
                <a:latin typeface="华文细黑" panose="02010600040101010101" pitchFamily="2" charset="-122"/>
                <a:ea typeface="华文细黑" panose="02010600040101010101" pitchFamily="2" charset="-122"/>
              </a:rPr>
              <a:t>数学是一种训练</a:t>
            </a:r>
            <a:endParaRPr lang="zh-CN" altLang="en-US" sz="2400" dirty="0">
              <a:solidFill>
                <a:srgbClr val="FF7862"/>
              </a:solidFill>
              <a:latin typeface="华文细黑" panose="02010600040101010101" pitchFamily="2" charset="-122"/>
              <a:ea typeface="华文细黑" panose="02010600040101010101" pitchFamily="2" charset="-122"/>
            </a:endParaRPr>
          </a:p>
        </p:txBody>
      </p:sp>
      <p:sp>
        <p:nvSpPr>
          <p:cNvPr id="21508" name="文本框 5"/>
          <p:cNvSpPr txBox="1"/>
          <p:nvPr/>
        </p:nvSpPr>
        <p:spPr>
          <a:xfrm>
            <a:off x="3895725" y="4138613"/>
            <a:ext cx="1312863" cy="431800"/>
          </a:xfrm>
          <a:prstGeom prst="rect">
            <a:avLst/>
          </a:prstGeom>
          <a:noFill/>
          <a:ln w="9525">
            <a:noFill/>
          </a:ln>
        </p:spPr>
        <p:txBody>
          <a:bodyPr wrap="none">
            <a:spAutoFit/>
          </a:bodyPr>
          <a:lst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等线"/>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等线"/>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等线"/>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a:defRPr>
            </a:lvl5pPr>
          </a:lstStyle>
          <a:p>
            <a:pPr marL="0" lvl="0" indent="0" algn="ctr" eaLnBrk="1" hangingPunct="1">
              <a:lnSpc>
                <a:spcPct val="100000"/>
              </a:lnSpc>
              <a:spcBef>
                <a:spcPct val="0"/>
              </a:spcBef>
              <a:buFontTx/>
              <a:buNone/>
            </a:pPr>
            <a:r>
              <a:rPr lang="zh-CN" altLang="en-US" sz="2200" dirty="0">
                <a:solidFill>
                  <a:srgbClr val="92951D"/>
                </a:solidFill>
                <a:latin typeface="华文细黑" panose="02010600040101010101" pitchFamily="2" charset="-122"/>
                <a:ea typeface="华文细黑" panose="02010600040101010101" pitchFamily="2" charset="-122"/>
              </a:rPr>
              <a:t>数学教学</a:t>
            </a:r>
            <a:endParaRPr lang="zh-CN" altLang="en-US" sz="2200" dirty="0">
              <a:solidFill>
                <a:srgbClr val="92951D"/>
              </a:solidFill>
              <a:latin typeface="华文细黑" panose="02010600040101010101" pitchFamily="2" charset="-122"/>
              <a:ea typeface="华文细黑" panose="02010600040101010101" pitchFamily="2" charset="-122"/>
            </a:endParaRPr>
          </a:p>
        </p:txBody>
      </p:sp>
      <p:sp>
        <p:nvSpPr>
          <p:cNvPr id="6" name="文本框 5"/>
          <p:cNvSpPr txBox="1">
            <a:spLocks noChangeArrowheads="1"/>
          </p:cNvSpPr>
          <p:nvPr/>
        </p:nvSpPr>
        <p:spPr bwMode="auto">
          <a:xfrm>
            <a:off x="3810000" y="3176588"/>
            <a:ext cx="2441575"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200" b="0" i="0" u="none" strike="noStrike" kern="1200" cap="none" spc="0" normalizeH="0" baseline="0" noProof="0" dirty="0">
                <a:ln>
                  <a:noFill/>
                </a:ln>
                <a:solidFill>
                  <a:schemeClr val="accent2">
                    <a:lumMod val="75000"/>
                  </a:schemeClr>
                </a:solidFill>
                <a:effectLst/>
                <a:uLnTx/>
                <a:uFillTx/>
                <a:latin typeface="华文细黑" panose="02010600040101010101" pitchFamily="2" charset="-122"/>
                <a:ea typeface="华文细黑" panose="02010600040101010101" pitchFamily="2" charset="-122"/>
                <a:cs typeface="+mn-cs"/>
              </a:rPr>
              <a:t>数学是知识的建构</a:t>
            </a:r>
            <a:endParaRPr kumimoji="0" lang="zh-CN" altLang="en-US" sz="2200" b="0" i="0" u="none" strike="noStrike" kern="1200" cap="none" spc="0" normalizeH="0" baseline="0" noProof="0" dirty="0">
              <a:ln>
                <a:noFill/>
              </a:ln>
              <a:solidFill>
                <a:schemeClr val="accent2">
                  <a:lumMod val="75000"/>
                </a:schemeClr>
              </a:solidFill>
              <a:effectLst/>
              <a:uLnTx/>
              <a:uFillTx/>
              <a:latin typeface="华文细黑" panose="02010600040101010101" pitchFamily="2" charset="-122"/>
              <a:ea typeface="华文细黑" panose="02010600040101010101" pitchFamily="2" charset="-122"/>
              <a:cs typeface="+mn-cs"/>
            </a:endParaRPr>
          </a:p>
        </p:txBody>
      </p:sp>
      <p:grpSp>
        <p:nvGrpSpPr>
          <p:cNvPr id="21510" name="组合 7"/>
          <p:cNvGrpSpPr/>
          <p:nvPr/>
        </p:nvGrpSpPr>
        <p:grpSpPr>
          <a:xfrm rot="5400000">
            <a:off x="2027238" y="1179513"/>
            <a:ext cx="419100" cy="2620962"/>
            <a:chOff x="2819330" y="2946174"/>
            <a:chExt cx="418280" cy="2620294"/>
          </a:xfrm>
        </p:grpSpPr>
        <p:grpSp>
          <p:nvGrpSpPr>
            <p:cNvPr id="21537" name="组合 8"/>
            <p:cNvGrpSpPr/>
            <p:nvPr/>
          </p:nvGrpSpPr>
          <p:grpSpPr>
            <a:xfrm>
              <a:off x="2819330" y="2946174"/>
              <a:ext cx="418280" cy="2620294"/>
              <a:chOff x="2819330" y="2946174"/>
              <a:chExt cx="418280" cy="2620294"/>
            </a:xfrm>
          </p:grpSpPr>
          <p:sp>
            <p:nvSpPr>
              <p:cNvPr id="13" name="Oval 12"/>
              <p:cNvSpPr/>
              <p:nvPr/>
            </p:nvSpPr>
            <p:spPr>
              <a:xfrm>
                <a:off x="2925484" y="5358559"/>
                <a:ext cx="207556" cy="20791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lt1"/>
                  </a:solidFill>
                  <a:effectLst/>
                  <a:uLnTx/>
                  <a:uFillTx/>
                  <a:latin typeface="+mn-lt"/>
                  <a:ea typeface="华文细黑" panose="02010600040101010101" pitchFamily="2" charset="-122"/>
                  <a:cs typeface="+mn-cs"/>
                </a:endParaRPr>
              </a:p>
            </p:txBody>
          </p:sp>
          <p:cxnSp>
            <p:nvCxnSpPr>
              <p:cNvPr id="14" name="Straight Connector 26"/>
              <p:cNvCxnSpPr/>
              <p:nvPr/>
            </p:nvCxnSpPr>
            <p:spPr>
              <a:xfrm rot="16200000" flipH="1">
                <a:off x="2150800" y="4472968"/>
                <a:ext cx="1763262" cy="792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5" name="Teardrop 25"/>
              <p:cNvSpPr/>
              <p:nvPr/>
            </p:nvSpPr>
            <p:spPr>
              <a:xfrm rot="8100000">
                <a:off x="2819330" y="2944588"/>
                <a:ext cx="418280" cy="418993"/>
              </a:xfrm>
              <a:prstGeom prst="teardrop">
                <a:avLst>
                  <a:gd name="adj" fmla="val 131619"/>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chemeClr val="lt1"/>
                  </a:solidFill>
                  <a:effectLst/>
                  <a:uLnTx/>
                  <a:uFillTx/>
                  <a:latin typeface="+mn-lt"/>
                  <a:ea typeface="华文细黑" panose="02010600040101010101" pitchFamily="2" charset="-122"/>
                  <a:cs typeface="+mn-cs"/>
                </a:endParaRPr>
              </a:p>
            </p:txBody>
          </p:sp>
        </p:grpSp>
        <p:grpSp>
          <p:nvGrpSpPr>
            <p:cNvPr id="10" name="组合 9"/>
            <p:cNvGrpSpPr/>
            <p:nvPr/>
          </p:nvGrpSpPr>
          <p:grpSpPr>
            <a:xfrm>
              <a:off x="2894515" y="3051123"/>
              <a:ext cx="257564" cy="257563"/>
              <a:chOff x="2473104" y="2145028"/>
              <a:chExt cx="359165" cy="359165"/>
            </a:xfrm>
            <a:solidFill>
              <a:schemeClr val="bg1"/>
            </a:solidFill>
          </p:grpSpPr>
          <p:sp>
            <p:nvSpPr>
              <p:cNvPr id="11" name="AutoShape 126"/>
              <p:cNvSpPr/>
              <p:nvPr/>
            </p:nvSpPr>
            <p:spPr bwMode="auto">
              <a:xfrm>
                <a:off x="2473104" y="2145028"/>
                <a:ext cx="359165" cy="3591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3499" y="14850"/>
                    </a:moveTo>
                    <a:cubicBezTo>
                      <a:pt x="9772" y="14850"/>
                      <a:pt x="6749" y="11827"/>
                      <a:pt x="6749" y="8100"/>
                    </a:cubicBezTo>
                    <a:cubicBezTo>
                      <a:pt x="6749" y="4372"/>
                      <a:pt x="9772" y="1350"/>
                      <a:pt x="13499" y="1350"/>
                    </a:cubicBezTo>
                    <a:cubicBezTo>
                      <a:pt x="17227" y="1350"/>
                      <a:pt x="20249" y="4372"/>
                      <a:pt x="20249" y="8100"/>
                    </a:cubicBezTo>
                    <a:cubicBezTo>
                      <a:pt x="20249" y="11827"/>
                      <a:pt x="17227" y="14850"/>
                      <a:pt x="13499" y="14850"/>
                    </a:cubicBezTo>
                    <a:moveTo>
                      <a:pt x="3236" y="20042"/>
                    </a:moveTo>
                    <a:cubicBezTo>
                      <a:pt x="3019" y="20266"/>
                      <a:pt x="2718" y="20408"/>
                      <a:pt x="2382" y="20408"/>
                    </a:cubicBezTo>
                    <a:cubicBezTo>
                      <a:pt x="1724" y="20408"/>
                      <a:pt x="1191" y="19875"/>
                      <a:pt x="1191" y="19218"/>
                    </a:cubicBezTo>
                    <a:cubicBezTo>
                      <a:pt x="1191" y="18881"/>
                      <a:pt x="1332" y="18580"/>
                      <a:pt x="1557" y="18363"/>
                    </a:cubicBezTo>
                    <a:lnTo>
                      <a:pt x="1551" y="18358"/>
                    </a:lnTo>
                    <a:lnTo>
                      <a:pt x="6996" y="12913"/>
                    </a:lnTo>
                    <a:cubicBezTo>
                      <a:pt x="7472" y="13555"/>
                      <a:pt x="8039" y="14122"/>
                      <a:pt x="8680" y="14599"/>
                    </a:cubicBezTo>
                    <a:cubicBezTo>
                      <a:pt x="8680" y="14599"/>
                      <a:pt x="3236" y="20042"/>
                      <a:pt x="3236" y="20042"/>
                    </a:cubicBezTo>
                    <a:close/>
                    <a:moveTo>
                      <a:pt x="13499" y="0"/>
                    </a:moveTo>
                    <a:cubicBezTo>
                      <a:pt x="9026" y="0"/>
                      <a:pt x="5399" y="3626"/>
                      <a:pt x="5399" y="8100"/>
                    </a:cubicBezTo>
                    <a:cubicBezTo>
                      <a:pt x="5399" y="9467"/>
                      <a:pt x="5742" y="10754"/>
                      <a:pt x="6341" y="11884"/>
                    </a:cubicBezTo>
                    <a:lnTo>
                      <a:pt x="709" y="17515"/>
                    </a:lnTo>
                    <a:lnTo>
                      <a:pt x="713" y="17520"/>
                    </a:lnTo>
                    <a:cubicBezTo>
                      <a:pt x="274" y="17953"/>
                      <a:pt x="0" y="18552"/>
                      <a:pt x="0" y="19218"/>
                    </a:cubicBezTo>
                    <a:cubicBezTo>
                      <a:pt x="0" y="20533"/>
                      <a:pt x="1066" y="21599"/>
                      <a:pt x="2382" y="21599"/>
                    </a:cubicBezTo>
                    <a:cubicBezTo>
                      <a:pt x="3047" y="21599"/>
                      <a:pt x="3647" y="21326"/>
                      <a:pt x="4079" y="20885"/>
                    </a:cubicBezTo>
                    <a:lnTo>
                      <a:pt x="4078" y="20884"/>
                    </a:lnTo>
                    <a:lnTo>
                      <a:pt x="9708" y="15255"/>
                    </a:lnTo>
                    <a:cubicBezTo>
                      <a:pt x="10839" y="15856"/>
                      <a:pt x="12128" y="16200"/>
                      <a:pt x="13499" y="16200"/>
                    </a:cubicBezTo>
                    <a:cubicBezTo>
                      <a:pt x="17973" y="16200"/>
                      <a:pt x="21600" y="12573"/>
                      <a:pt x="21600" y="8100"/>
                    </a:cubicBezTo>
                    <a:cubicBezTo>
                      <a:pt x="21600" y="3626"/>
                      <a:pt x="17973" y="0"/>
                      <a:pt x="13499" y="0"/>
                    </a:cubicBezTo>
                  </a:path>
                </a:pathLst>
              </a:custGeom>
              <a:grp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panose="020B0502020104020203" charset="0"/>
                  <a:ea typeface="华文细黑" panose="02010600040101010101" pitchFamily="2" charset="-122"/>
                  <a:cs typeface="+mn-cs"/>
                  <a:sym typeface="Gill Sans" panose="020B0502020104020203" charset="0"/>
                </a:endParaRPr>
              </a:p>
            </p:txBody>
          </p:sp>
          <p:sp>
            <p:nvSpPr>
              <p:cNvPr id="12" name="AutoShape 127"/>
              <p:cNvSpPr/>
              <p:nvPr/>
            </p:nvSpPr>
            <p:spPr bwMode="auto">
              <a:xfrm>
                <a:off x="2618611" y="2200897"/>
                <a:ext cx="84727" cy="841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0"/>
                    </a:moveTo>
                    <a:cubicBezTo>
                      <a:pt x="9025" y="0"/>
                      <a:pt x="0" y="9025"/>
                      <a:pt x="0" y="20160"/>
                    </a:cubicBezTo>
                    <a:cubicBezTo>
                      <a:pt x="0" y="20954"/>
                      <a:pt x="644" y="21600"/>
                      <a:pt x="1440" y="21600"/>
                    </a:cubicBezTo>
                    <a:cubicBezTo>
                      <a:pt x="2235" y="21600"/>
                      <a:pt x="2880" y="20954"/>
                      <a:pt x="2880" y="20160"/>
                    </a:cubicBezTo>
                    <a:cubicBezTo>
                      <a:pt x="2880" y="10618"/>
                      <a:pt x="10617" y="2880"/>
                      <a:pt x="20160" y="2880"/>
                    </a:cubicBezTo>
                    <a:cubicBezTo>
                      <a:pt x="20955" y="2880"/>
                      <a:pt x="21599" y="2234"/>
                      <a:pt x="21599" y="1440"/>
                    </a:cubicBezTo>
                    <a:cubicBezTo>
                      <a:pt x="21599" y="645"/>
                      <a:pt x="20955" y="0"/>
                      <a:pt x="20160" y="0"/>
                    </a:cubicBezTo>
                  </a:path>
                </a:pathLst>
              </a:custGeom>
              <a:grp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panose="020B0502020104020203" charset="0"/>
                  <a:ea typeface="华文细黑" panose="02010600040101010101" pitchFamily="2" charset="-122"/>
                  <a:cs typeface="+mn-cs"/>
                  <a:sym typeface="Gill Sans" panose="020B0502020104020203" charset="0"/>
                </a:endParaRPr>
              </a:p>
            </p:txBody>
          </p:sp>
        </p:grpSp>
      </p:grpSp>
      <p:grpSp>
        <p:nvGrpSpPr>
          <p:cNvPr id="21511" name="组合 15"/>
          <p:cNvGrpSpPr/>
          <p:nvPr/>
        </p:nvGrpSpPr>
        <p:grpSpPr>
          <a:xfrm rot="5400000">
            <a:off x="2128838" y="2530475"/>
            <a:ext cx="419100" cy="1814513"/>
            <a:chOff x="4320227" y="3752627"/>
            <a:chExt cx="418280" cy="1813841"/>
          </a:xfrm>
        </p:grpSpPr>
        <p:grpSp>
          <p:nvGrpSpPr>
            <p:cNvPr id="21532" name="组合 16"/>
            <p:cNvGrpSpPr/>
            <p:nvPr/>
          </p:nvGrpSpPr>
          <p:grpSpPr>
            <a:xfrm>
              <a:off x="4320227" y="3752627"/>
              <a:ext cx="418280" cy="1813841"/>
              <a:chOff x="4320227" y="3752627"/>
              <a:chExt cx="418280" cy="1813841"/>
            </a:xfrm>
          </p:grpSpPr>
          <p:sp>
            <p:nvSpPr>
              <p:cNvPr id="26" name="Oval 14"/>
              <p:cNvSpPr/>
              <p:nvPr/>
            </p:nvSpPr>
            <p:spPr>
              <a:xfrm>
                <a:off x="4424797" y="5358583"/>
                <a:ext cx="207556" cy="207886"/>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lt1"/>
                  </a:solidFill>
                  <a:effectLst/>
                  <a:uLnTx/>
                  <a:uFillTx/>
                  <a:latin typeface="+mn-lt"/>
                  <a:ea typeface="华文细黑" panose="02010600040101010101" pitchFamily="2" charset="-122"/>
                  <a:cs typeface="+mn-cs"/>
                </a:endParaRPr>
              </a:p>
            </p:txBody>
          </p:sp>
          <p:cxnSp>
            <p:nvCxnSpPr>
              <p:cNvPr id="27" name="Straight Connector 34"/>
              <p:cNvCxnSpPr/>
              <p:nvPr/>
            </p:nvCxnSpPr>
            <p:spPr>
              <a:xfrm rot="5400000">
                <a:off x="4063610" y="4891239"/>
                <a:ext cx="929930" cy="158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8" name="Teardrop 33"/>
              <p:cNvSpPr/>
              <p:nvPr/>
            </p:nvSpPr>
            <p:spPr>
              <a:xfrm rot="8100000">
                <a:off x="4320227" y="3751041"/>
                <a:ext cx="418280" cy="418945"/>
              </a:xfrm>
              <a:prstGeom prst="teardrop">
                <a:avLst>
                  <a:gd name="adj" fmla="val 131619"/>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chemeClr val="lt1"/>
                  </a:solidFill>
                  <a:effectLst/>
                  <a:uLnTx/>
                  <a:uFillTx/>
                  <a:latin typeface="+mn-lt"/>
                  <a:ea typeface="华文细黑" panose="02010600040101010101" pitchFamily="2" charset="-122"/>
                  <a:cs typeface="+mn-cs"/>
                </a:endParaRPr>
              </a:p>
            </p:txBody>
          </p:sp>
        </p:grpSp>
        <p:grpSp>
          <p:nvGrpSpPr>
            <p:cNvPr id="18" name="组合 17"/>
            <p:cNvGrpSpPr/>
            <p:nvPr/>
          </p:nvGrpSpPr>
          <p:grpSpPr bwMode="auto">
            <a:xfrm rot="-2700000">
              <a:off x="4401458" y="3883243"/>
              <a:ext cx="230391" cy="231410"/>
              <a:chOff x="5394325" y="2859088"/>
              <a:chExt cx="358775" cy="360362"/>
            </a:xfrm>
            <a:solidFill>
              <a:schemeClr val="bg1"/>
            </a:solidFill>
          </p:grpSpPr>
          <p:sp>
            <p:nvSpPr>
              <p:cNvPr id="19" name="AutoShape 37"/>
              <p:cNvSpPr/>
              <p:nvPr/>
            </p:nvSpPr>
            <p:spPr bwMode="auto">
              <a:xfrm>
                <a:off x="5394485" y="2892265"/>
                <a:ext cx="327025" cy="325438"/>
              </a:xfrm>
              <a:custGeom>
                <a:avLst/>
                <a:gdLst>
                  <a:gd name="T0" fmla="+- 0 10849 98"/>
                  <a:gd name="T1" fmla="*/ T0 w 21502"/>
                  <a:gd name="T2" fmla="*/ 10800 h 21600"/>
                  <a:gd name="T3" fmla="+- 0 10849 98"/>
                  <a:gd name="T4" fmla="*/ T3 w 21502"/>
                  <a:gd name="T5" fmla="*/ 10800 h 21600"/>
                  <a:gd name="T6" fmla="+- 0 10849 98"/>
                  <a:gd name="T7" fmla="*/ T6 w 21502"/>
                  <a:gd name="T8" fmla="*/ 10800 h 21600"/>
                  <a:gd name="T9" fmla="+- 0 10849 98"/>
                  <a:gd name="T10" fmla="*/ T9 w 21502"/>
                  <a:gd name="T11" fmla="*/ 10800 h 21600"/>
                </a:gdLst>
                <a:ahLst/>
                <a:cxnLst>
                  <a:cxn ang="0">
                    <a:pos x="T1" y="T2"/>
                  </a:cxn>
                  <a:cxn ang="0">
                    <a:pos x="T4" y="T5"/>
                  </a:cxn>
                  <a:cxn ang="0">
                    <a:pos x="T7" y="T8"/>
                  </a:cxn>
                  <a:cxn ang="0">
                    <a:pos x="T10" y="T11"/>
                  </a:cxn>
                </a:cxnLst>
                <a:rect l="0" t="0" r="r" b="b"/>
                <a:pathLst>
                  <a:path w="21502" h="21600">
                    <a:moveTo>
                      <a:pt x="19917" y="7880"/>
                    </a:moveTo>
                    <a:lnTo>
                      <a:pt x="18875" y="8932"/>
                    </a:lnTo>
                    <a:cubicBezTo>
                      <a:pt x="18730" y="9079"/>
                      <a:pt x="18497" y="9079"/>
                      <a:pt x="18353" y="8932"/>
                    </a:cubicBezTo>
                    <a:lnTo>
                      <a:pt x="17048" y="7617"/>
                    </a:lnTo>
                    <a:lnTo>
                      <a:pt x="15991" y="10290"/>
                    </a:lnTo>
                    <a:lnTo>
                      <a:pt x="16080" y="10064"/>
                    </a:lnTo>
                    <a:cubicBezTo>
                      <a:pt x="13859" y="7826"/>
                      <a:pt x="11601" y="7544"/>
                      <a:pt x="9565" y="7291"/>
                    </a:cubicBezTo>
                    <a:cubicBezTo>
                      <a:pt x="8910" y="7210"/>
                      <a:pt x="8276" y="7126"/>
                      <a:pt x="7652" y="6990"/>
                    </a:cubicBezTo>
                    <a:lnTo>
                      <a:pt x="13918" y="4456"/>
                    </a:lnTo>
                    <a:lnTo>
                      <a:pt x="12652" y="3179"/>
                    </a:lnTo>
                    <a:cubicBezTo>
                      <a:pt x="12508" y="3033"/>
                      <a:pt x="12508" y="2798"/>
                      <a:pt x="12652" y="2652"/>
                    </a:cubicBezTo>
                    <a:lnTo>
                      <a:pt x="13695" y="1598"/>
                    </a:lnTo>
                    <a:cubicBezTo>
                      <a:pt x="13840" y="1453"/>
                      <a:pt x="14073" y="1453"/>
                      <a:pt x="14217" y="1598"/>
                    </a:cubicBezTo>
                    <a:lnTo>
                      <a:pt x="19917" y="7353"/>
                    </a:lnTo>
                    <a:cubicBezTo>
                      <a:pt x="20062" y="7499"/>
                      <a:pt x="20062" y="7734"/>
                      <a:pt x="19917" y="7880"/>
                    </a:cubicBezTo>
                    <a:moveTo>
                      <a:pt x="12292" y="19639"/>
                    </a:moveTo>
                    <a:cubicBezTo>
                      <a:pt x="12200" y="19872"/>
                      <a:pt x="11999" y="20044"/>
                      <a:pt x="11756" y="20095"/>
                    </a:cubicBezTo>
                    <a:cubicBezTo>
                      <a:pt x="11700" y="20106"/>
                      <a:pt x="11643" y="20111"/>
                      <a:pt x="11587" y="20110"/>
                    </a:cubicBezTo>
                    <a:cubicBezTo>
                      <a:pt x="11400" y="20105"/>
                      <a:pt x="11219" y="20030"/>
                      <a:pt x="11084" y="19892"/>
                    </a:cubicBezTo>
                    <a:lnTo>
                      <a:pt x="1692" y="10517"/>
                    </a:lnTo>
                    <a:cubicBezTo>
                      <a:pt x="1519" y="10343"/>
                      <a:pt x="1443" y="10094"/>
                      <a:pt x="1488" y="9852"/>
                    </a:cubicBezTo>
                    <a:cubicBezTo>
                      <a:pt x="1533" y="9610"/>
                      <a:pt x="1695" y="9407"/>
                      <a:pt x="1917" y="9308"/>
                    </a:cubicBezTo>
                    <a:lnTo>
                      <a:pt x="6505" y="7453"/>
                    </a:lnTo>
                    <a:cubicBezTo>
                      <a:pt x="9597" y="8490"/>
                      <a:pt x="12689" y="7491"/>
                      <a:pt x="15781" y="10821"/>
                    </a:cubicBezTo>
                    <a:cubicBezTo>
                      <a:pt x="15781" y="10821"/>
                      <a:pt x="12292" y="19639"/>
                      <a:pt x="12292" y="19639"/>
                    </a:cubicBezTo>
                    <a:close/>
                    <a:moveTo>
                      <a:pt x="15260" y="545"/>
                    </a:moveTo>
                    <a:cubicBezTo>
                      <a:pt x="14912" y="193"/>
                      <a:pt x="14449" y="0"/>
                      <a:pt x="13956" y="0"/>
                    </a:cubicBezTo>
                    <a:cubicBezTo>
                      <a:pt x="13463" y="0"/>
                      <a:pt x="13000" y="193"/>
                      <a:pt x="12651" y="546"/>
                    </a:cubicBezTo>
                    <a:lnTo>
                      <a:pt x="11610" y="1598"/>
                    </a:lnTo>
                    <a:cubicBezTo>
                      <a:pt x="11261" y="1949"/>
                      <a:pt x="11068" y="2417"/>
                      <a:pt x="11068" y="2915"/>
                    </a:cubicBezTo>
                    <a:cubicBezTo>
                      <a:pt x="11068" y="3265"/>
                      <a:pt x="11164" y="3601"/>
                      <a:pt x="11342" y="3893"/>
                    </a:cubicBezTo>
                    <a:lnTo>
                      <a:pt x="1324" y="7944"/>
                    </a:lnTo>
                    <a:cubicBezTo>
                      <a:pt x="654" y="8241"/>
                      <a:pt x="173" y="8851"/>
                      <a:pt x="38" y="9575"/>
                    </a:cubicBezTo>
                    <a:cubicBezTo>
                      <a:pt x="-98" y="10302"/>
                      <a:pt x="130" y="11048"/>
                      <a:pt x="654" y="11576"/>
                    </a:cubicBezTo>
                    <a:lnTo>
                      <a:pt x="10041" y="20946"/>
                    </a:lnTo>
                    <a:cubicBezTo>
                      <a:pt x="10445" y="21354"/>
                      <a:pt x="10982" y="21586"/>
                      <a:pt x="11549" y="21599"/>
                    </a:cubicBezTo>
                    <a:cubicBezTo>
                      <a:pt x="11562" y="21599"/>
                      <a:pt x="11593" y="21599"/>
                      <a:pt x="11605" y="21599"/>
                    </a:cubicBezTo>
                    <a:cubicBezTo>
                      <a:pt x="11754" y="21599"/>
                      <a:pt x="11906" y="21584"/>
                      <a:pt x="12056" y="21553"/>
                    </a:cubicBezTo>
                    <a:cubicBezTo>
                      <a:pt x="12789" y="21399"/>
                      <a:pt x="13390" y="20888"/>
                      <a:pt x="13662" y="20191"/>
                    </a:cubicBezTo>
                    <a:lnTo>
                      <a:pt x="17604" y="10229"/>
                    </a:lnTo>
                    <a:cubicBezTo>
                      <a:pt x="17902" y="10426"/>
                      <a:pt x="18250" y="10532"/>
                      <a:pt x="18613" y="10532"/>
                    </a:cubicBezTo>
                    <a:cubicBezTo>
                      <a:pt x="19107" y="10532"/>
                      <a:pt x="19570" y="10338"/>
                      <a:pt x="19918" y="9986"/>
                    </a:cubicBezTo>
                    <a:lnTo>
                      <a:pt x="20957" y="8937"/>
                    </a:lnTo>
                    <a:cubicBezTo>
                      <a:pt x="21308" y="8585"/>
                      <a:pt x="21502" y="8116"/>
                      <a:pt x="21502" y="7617"/>
                    </a:cubicBezTo>
                    <a:cubicBezTo>
                      <a:pt x="21502" y="7117"/>
                      <a:pt x="21308" y="6648"/>
                      <a:pt x="20961" y="6300"/>
                    </a:cubicBezTo>
                    <a:cubicBezTo>
                      <a:pt x="20961" y="6300"/>
                      <a:pt x="15260" y="545"/>
                      <a:pt x="15260" y="545"/>
                    </a:cubicBezTo>
                    <a:close/>
                  </a:path>
                </a:pathLst>
              </a:custGeom>
              <a:grp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panose="020B0502020104020203" charset="0"/>
                  <a:ea typeface="华文细黑" panose="02010600040101010101" pitchFamily="2" charset="-122"/>
                  <a:cs typeface="+mn-cs"/>
                  <a:sym typeface="Gill Sans" panose="020B0502020104020203" charset="0"/>
                </a:endParaRPr>
              </a:p>
            </p:txBody>
          </p:sp>
          <p:sp>
            <p:nvSpPr>
              <p:cNvPr id="20" name="AutoShape 38"/>
              <p:cNvSpPr/>
              <p:nvPr/>
            </p:nvSpPr>
            <p:spPr bwMode="auto">
              <a:xfrm>
                <a:off x="5552105" y="3033377"/>
                <a:ext cx="55563" cy="555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4320"/>
                    </a:moveTo>
                    <a:cubicBezTo>
                      <a:pt x="14381" y="4320"/>
                      <a:pt x="17279" y="7222"/>
                      <a:pt x="17279" y="10800"/>
                    </a:cubicBezTo>
                    <a:cubicBezTo>
                      <a:pt x="17279" y="14377"/>
                      <a:pt x="14381" y="17279"/>
                      <a:pt x="10800" y="17279"/>
                    </a:cubicBezTo>
                    <a:cubicBezTo>
                      <a:pt x="7218" y="17279"/>
                      <a:pt x="4319" y="14377"/>
                      <a:pt x="4319" y="10800"/>
                    </a:cubicBezTo>
                    <a:cubicBezTo>
                      <a:pt x="4319" y="7222"/>
                      <a:pt x="7218" y="4320"/>
                      <a:pt x="10800" y="4320"/>
                    </a:cubicBezTo>
                    <a:moveTo>
                      <a:pt x="10800" y="21599"/>
                    </a:moveTo>
                    <a:cubicBezTo>
                      <a:pt x="16752" y="21599"/>
                      <a:pt x="21600" y="16756"/>
                      <a:pt x="21600" y="10800"/>
                    </a:cubicBezTo>
                    <a:cubicBezTo>
                      <a:pt x="21600" y="4843"/>
                      <a:pt x="16752" y="0"/>
                      <a:pt x="10800" y="0"/>
                    </a:cubicBezTo>
                    <a:cubicBezTo>
                      <a:pt x="4847" y="0"/>
                      <a:pt x="0" y="4843"/>
                      <a:pt x="0" y="10800"/>
                    </a:cubicBezTo>
                    <a:cubicBezTo>
                      <a:pt x="0" y="16756"/>
                      <a:pt x="4847" y="21599"/>
                      <a:pt x="10800" y="21599"/>
                    </a:cubicBezTo>
                  </a:path>
                </a:pathLst>
              </a:custGeom>
              <a:grp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panose="020B0502020104020203" charset="0"/>
                  <a:ea typeface="华文细黑" panose="02010600040101010101" pitchFamily="2" charset="-122"/>
                  <a:cs typeface="+mn-cs"/>
                  <a:sym typeface="Gill Sans" panose="020B0502020104020203" charset="0"/>
                </a:endParaRPr>
              </a:p>
            </p:txBody>
          </p:sp>
          <p:sp>
            <p:nvSpPr>
              <p:cNvPr id="22" name="AutoShape 39"/>
              <p:cNvSpPr/>
              <p:nvPr/>
            </p:nvSpPr>
            <p:spPr bwMode="auto">
              <a:xfrm>
                <a:off x="5696350" y="2852417"/>
                <a:ext cx="55563" cy="571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7279"/>
                    </a:moveTo>
                    <a:cubicBezTo>
                      <a:pt x="7218" y="17279"/>
                      <a:pt x="4320" y="14377"/>
                      <a:pt x="4320" y="10800"/>
                    </a:cubicBezTo>
                    <a:cubicBezTo>
                      <a:pt x="4320" y="7222"/>
                      <a:pt x="7218" y="4320"/>
                      <a:pt x="10800" y="4320"/>
                    </a:cubicBezTo>
                    <a:cubicBezTo>
                      <a:pt x="14381" y="4320"/>
                      <a:pt x="17280" y="7222"/>
                      <a:pt x="17280" y="10800"/>
                    </a:cubicBezTo>
                    <a:cubicBezTo>
                      <a:pt x="17280" y="14377"/>
                      <a:pt x="14381" y="17279"/>
                      <a:pt x="10800" y="17279"/>
                    </a:cubicBezTo>
                    <a:moveTo>
                      <a:pt x="10800" y="0"/>
                    </a:moveTo>
                    <a:cubicBezTo>
                      <a:pt x="4847" y="0"/>
                      <a:pt x="0" y="4843"/>
                      <a:pt x="0" y="10800"/>
                    </a:cubicBezTo>
                    <a:cubicBezTo>
                      <a:pt x="0" y="16756"/>
                      <a:pt x="4847" y="21599"/>
                      <a:pt x="10800" y="21599"/>
                    </a:cubicBezTo>
                    <a:cubicBezTo>
                      <a:pt x="16752" y="21599"/>
                      <a:pt x="21600" y="16756"/>
                      <a:pt x="21600" y="10800"/>
                    </a:cubicBezTo>
                    <a:cubicBezTo>
                      <a:pt x="21600" y="4843"/>
                      <a:pt x="16752" y="0"/>
                      <a:pt x="10800" y="0"/>
                    </a:cubicBezTo>
                  </a:path>
                </a:pathLst>
              </a:custGeom>
              <a:grp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panose="020B0502020104020203" charset="0"/>
                  <a:ea typeface="华文细黑" panose="02010600040101010101" pitchFamily="2" charset="-122"/>
                  <a:cs typeface="+mn-cs"/>
                  <a:sym typeface="Gill Sans" panose="020B0502020104020203" charset="0"/>
                </a:endParaRPr>
              </a:p>
            </p:txBody>
          </p:sp>
          <p:sp>
            <p:nvSpPr>
              <p:cNvPr id="23" name="AutoShape 40"/>
              <p:cNvSpPr/>
              <p:nvPr/>
            </p:nvSpPr>
            <p:spPr bwMode="auto">
              <a:xfrm>
                <a:off x="5483342" y="3020412"/>
                <a:ext cx="46038" cy="444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5400"/>
                    </a:moveTo>
                    <a:cubicBezTo>
                      <a:pt x="13779" y="5400"/>
                      <a:pt x="16199" y="7815"/>
                      <a:pt x="16199" y="10800"/>
                    </a:cubicBezTo>
                    <a:cubicBezTo>
                      <a:pt x="16199" y="13784"/>
                      <a:pt x="13779" y="16200"/>
                      <a:pt x="10800" y="16200"/>
                    </a:cubicBezTo>
                    <a:cubicBezTo>
                      <a:pt x="7820" y="16200"/>
                      <a:pt x="5399" y="13784"/>
                      <a:pt x="5399" y="10800"/>
                    </a:cubicBezTo>
                    <a:cubicBezTo>
                      <a:pt x="5399" y="7815"/>
                      <a:pt x="7820" y="5400"/>
                      <a:pt x="10800" y="5400"/>
                    </a:cubicBezTo>
                    <a:moveTo>
                      <a:pt x="0" y="10800"/>
                    </a:moveTo>
                    <a:cubicBezTo>
                      <a:pt x="0" y="16753"/>
                      <a:pt x="4843" y="21599"/>
                      <a:pt x="10800" y="21599"/>
                    </a:cubicBezTo>
                    <a:cubicBezTo>
                      <a:pt x="16756" y="21599"/>
                      <a:pt x="21600" y="16753"/>
                      <a:pt x="21600" y="10800"/>
                    </a:cubicBezTo>
                    <a:cubicBezTo>
                      <a:pt x="21600" y="4846"/>
                      <a:pt x="16756" y="0"/>
                      <a:pt x="10800" y="0"/>
                    </a:cubicBezTo>
                    <a:cubicBezTo>
                      <a:pt x="4843" y="0"/>
                      <a:pt x="0" y="4846"/>
                      <a:pt x="0" y="10800"/>
                    </a:cubicBezTo>
                  </a:path>
                </a:pathLst>
              </a:custGeom>
              <a:grp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panose="020B0502020104020203" charset="0"/>
                  <a:ea typeface="华文细黑" panose="02010600040101010101" pitchFamily="2" charset="-122"/>
                  <a:cs typeface="+mn-cs"/>
                  <a:sym typeface="Gill Sans" panose="020B0502020104020203" charset="0"/>
                </a:endParaRPr>
              </a:p>
            </p:txBody>
          </p:sp>
          <p:sp>
            <p:nvSpPr>
              <p:cNvPr id="24" name="AutoShape 41"/>
              <p:cNvSpPr/>
              <p:nvPr/>
            </p:nvSpPr>
            <p:spPr bwMode="auto">
              <a:xfrm>
                <a:off x="5526118" y="3100560"/>
                <a:ext cx="22225" cy="222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58" y="21599"/>
                      <a:pt x="21600" y="16769"/>
                      <a:pt x="21600" y="10800"/>
                    </a:cubicBezTo>
                    <a:cubicBezTo>
                      <a:pt x="21600" y="4830"/>
                      <a:pt x="16758" y="0"/>
                      <a:pt x="10800" y="0"/>
                    </a:cubicBezTo>
                    <a:cubicBezTo>
                      <a:pt x="4841" y="0"/>
                      <a:pt x="0" y="4830"/>
                      <a:pt x="0" y="10800"/>
                    </a:cubicBezTo>
                    <a:cubicBezTo>
                      <a:pt x="0" y="16769"/>
                      <a:pt x="4841" y="21599"/>
                      <a:pt x="10800" y="21599"/>
                    </a:cubicBezTo>
                  </a:path>
                </a:pathLst>
              </a:custGeom>
              <a:grp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panose="020B0502020104020203" charset="0"/>
                  <a:ea typeface="华文细黑" panose="02010600040101010101" pitchFamily="2" charset="-122"/>
                  <a:cs typeface="+mn-cs"/>
                  <a:sym typeface="Gill Sans" panose="020B0502020104020203" charset="0"/>
                </a:endParaRPr>
              </a:p>
            </p:txBody>
          </p:sp>
          <p:sp>
            <p:nvSpPr>
              <p:cNvPr id="25" name="AutoShape 42"/>
              <p:cNvSpPr/>
              <p:nvPr/>
            </p:nvSpPr>
            <p:spPr bwMode="auto">
              <a:xfrm>
                <a:off x="5707968" y="2932180"/>
                <a:ext cx="22225" cy="222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41" y="0"/>
                      <a:pt x="0" y="4830"/>
                      <a:pt x="0" y="10800"/>
                    </a:cubicBezTo>
                    <a:cubicBezTo>
                      <a:pt x="0" y="16769"/>
                      <a:pt x="4841" y="21599"/>
                      <a:pt x="10800" y="21599"/>
                    </a:cubicBezTo>
                    <a:cubicBezTo>
                      <a:pt x="16758" y="21599"/>
                      <a:pt x="21600" y="16769"/>
                      <a:pt x="21600" y="10800"/>
                    </a:cubicBezTo>
                    <a:cubicBezTo>
                      <a:pt x="21600" y="4830"/>
                      <a:pt x="16758" y="0"/>
                      <a:pt x="10800" y="0"/>
                    </a:cubicBezTo>
                  </a:path>
                </a:pathLst>
              </a:custGeom>
              <a:grp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panose="020B0502020104020203" charset="0"/>
                  <a:ea typeface="华文细黑" panose="02010600040101010101" pitchFamily="2" charset="-122"/>
                  <a:cs typeface="+mn-cs"/>
                  <a:sym typeface="Gill Sans" panose="020B0502020104020203" charset="0"/>
                </a:endParaRPr>
              </a:p>
            </p:txBody>
          </p:sp>
        </p:grpSp>
      </p:grpSp>
      <p:grpSp>
        <p:nvGrpSpPr>
          <p:cNvPr id="21512" name="组合 28"/>
          <p:cNvGrpSpPr/>
          <p:nvPr/>
        </p:nvGrpSpPr>
        <p:grpSpPr>
          <a:xfrm rot="5400000">
            <a:off x="2027238" y="3043238"/>
            <a:ext cx="419100" cy="2620962"/>
            <a:chOff x="5891164" y="2946174"/>
            <a:chExt cx="418280" cy="2620294"/>
          </a:xfrm>
        </p:grpSpPr>
        <p:grpSp>
          <p:nvGrpSpPr>
            <p:cNvPr id="21527" name="组合 29"/>
            <p:cNvGrpSpPr/>
            <p:nvPr/>
          </p:nvGrpSpPr>
          <p:grpSpPr>
            <a:xfrm>
              <a:off x="5891164" y="2946174"/>
              <a:ext cx="418280" cy="2620294"/>
              <a:chOff x="5891164" y="2946174"/>
              <a:chExt cx="418280" cy="2620294"/>
            </a:xfrm>
          </p:grpSpPr>
          <p:sp>
            <p:nvSpPr>
              <p:cNvPr id="32" name="Oval 16"/>
              <p:cNvSpPr/>
              <p:nvPr/>
            </p:nvSpPr>
            <p:spPr>
              <a:xfrm>
                <a:off x="5997318" y="5358559"/>
                <a:ext cx="207556" cy="20791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lt1"/>
                  </a:solidFill>
                  <a:effectLst/>
                  <a:uLnTx/>
                  <a:uFillTx/>
                  <a:latin typeface="+mn-lt"/>
                  <a:ea typeface="华文细黑" panose="02010600040101010101" pitchFamily="2" charset="-122"/>
                  <a:cs typeface="+mn-cs"/>
                </a:endParaRPr>
              </a:p>
            </p:txBody>
          </p:sp>
          <p:cxnSp>
            <p:nvCxnSpPr>
              <p:cNvPr id="33" name="Straight Connector 38"/>
              <p:cNvCxnSpPr/>
              <p:nvPr/>
            </p:nvCxnSpPr>
            <p:spPr>
              <a:xfrm rot="16200000" flipH="1">
                <a:off x="5222634" y="4472968"/>
                <a:ext cx="1763262" cy="792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4" name="Teardrop 37"/>
              <p:cNvSpPr/>
              <p:nvPr/>
            </p:nvSpPr>
            <p:spPr>
              <a:xfrm rot="8100000">
                <a:off x="5891164" y="2944588"/>
                <a:ext cx="418280" cy="418993"/>
              </a:xfrm>
              <a:prstGeom prst="teardrop">
                <a:avLst>
                  <a:gd name="adj" fmla="val 131619"/>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chemeClr val="lt1"/>
                  </a:solidFill>
                  <a:effectLst/>
                  <a:uLnTx/>
                  <a:uFillTx/>
                  <a:latin typeface="+mn-lt"/>
                  <a:ea typeface="华文细黑" panose="02010600040101010101" pitchFamily="2" charset="-122"/>
                  <a:cs typeface="+mn-cs"/>
                </a:endParaRPr>
              </a:p>
            </p:txBody>
          </p:sp>
        </p:grpSp>
        <p:sp>
          <p:nvSpPr>
            <p:cNvPr id="31" name="AutoShape 112"/>
            <p:cNvSpPr/>
            <p:nvPr/>
          </p:nvSpPr>
          <p:spPr bwMode="auto">
            <a:xfrm>
              <a:off x="5965631" y="3041401"/>
              <a:ext cx="270932" cy="268220"/>
            </a:xfrm>
            <a:custGeom>
              <a:avLst/>
              <a:gdLst>
                <a:gd name="T0" fmla="*/ 10510 w 21020"/>
                <a:gd name="T1" fmla="*/ 10800 h 21600"/>
                <a:gd name="T2" fmla="*/ 10510 w 21020"/>
                <a:gd name="T3" fmla="*/ 10800 h 21600"/>
                <a:gd name="T4" fmla="*/ 10510 w 21020"/>
                <a:gd name="T5" fmla="*/ 10800 h 21600"/>
                <a:gd name="T6" fmla="*/ 10510 w 21020"/>
                <a:gd name="T7" fmla="*/ 10800 h 21600"/>
              </a:gdLst>
              <a:ahLst/>
              <a:cxnLst>
                <a:cxn ang="0">
                  <a:pos x="T0" y="T1"/>
                </a:cxn>
                <a:cxn ang="0">
                  <a:pos x="T2" y="T3"/>
                </a:cxn>
                <a:cxn ang="0">
                  <a:pos x="T4" y="T5"/>
                </a:cxn>
                <a:cxn ang="0">
                  <a:pos x="T6" y="T7"/>
                </a:cxn>
              </a:cxnLst>
              <a:rect l="0" t="0" r="r" b="b"/>
              <a:pathLst>
                <a:path w="21020" h="21600">
                  <a:moveTo>
                    <a:pt x="18846" y="7946"/>
                  </a:moveTo>
                  <a:lnTo>
                    <a:pt x="17740" y="9091"/>
                  </a:lnTo>
                  <a:cubicBezTo>
                    <a:pt x="17740" y="8939"/>
                    <a:pt x="17758" y="8792"/>
                    <a:pt x="17744" y="8636"/>
                  </a:cubicBezTo>
                  <a:cubicBezTo>
                    <a:pt x="17629" y="7331"/>
                    <a:pt x="17036" y="6068"/>
                    <a:pt x="16074" y="5080"/>
                  </a:cubicBezTo>
                  <a:cubicBezTo>
                    <a:pt x="15004" y="3980"/>
                    <a:pt x="13585" y="3348"/>
                    <a:pt x="12180" y="3345"/>
                  </a:cubicBezTo>
                  <a:lnTo>
                    <a:pt x="13268" y="2218"/>
                  </a:lnTo>
                  <a:cubicBezTo>
                    <a:pt x="13812" y="1659"/>
                    <a:pt x="14572" y="1350"/>
                    <a:pt x="15403" y="1350"/>
                  </a:cubicBezTo>
                  <a:cubicBezTo>
                    <a:pt x="16460" y="1350"/>
                    <a:pt x="17546" y="1840"/>
                    <a:pt x="18381" y="2696"/>
                  </a:cubicBezTo>
                  <a:cubicBezTo>
                    <a:pt x="19165" y="3500"/>
                    <a:pt x="19631" y="4499"/>
                    <a:pt x="19698" y="5510"/>
                  </a:cubicBezTo>
                  <a:cubicBezTo>
                    <a:pt x="19760" y="6453"/>
                    <a:pt x="19457" y="7317"/>
                    <a:pt x="18846" y="7946"/>
                  </a:cubicBezTo>
                  <a:moveTo>
                    <a:pt x="5828" y="19329"/>
                  </a:moveTo>
                  <a:cubicBezTo>
                    <a:pt x="5813" y="18424"/>
                    <a:pt x="5454" y="17481"/>
                    <a:pt x="4730" y="16739"/>
                  </a:cubicBezTo>
                  <a:cubicBezTo>
                    <a:pt x="4046" y="16034"/>
                    <a:pt x="3150" y="15628"/>
                    <a:pt x="2257" y="15592"/>
                  </a:cubicBezTo>
                  <a:lnTo>
                    <a:pt x="2911" y="13157"/>
                  </a:lnTo>
                  <a:cubicBezTo>
                    <a:pt x="2959" y="12995"/>
                    <a:pt x="3052" y="12835"/>
                    <a:pt x="3168" y="12695"/>
                  </a:cubicBezTo>
                  <a:cubicBezTo>
                    <a:pt x="4485" y="11726"/>
                    <a:pt x="6512" y="12012"/>
                    <a:pt x="7920" y="13460"/>
                  </a:cubicBezTo>
                  <a:cubicBezTo>
                    <a:pt x="9409" y="14990"/>
                    <a:pt x="9639" y="17230"/>
                    <a:pt x="8492" y="18568"/>
                  </a:cubicBezTo>
                  <a:cubicBezTo>
                    <a:pt x="8416" y="18609"/>
                    <a:pt x="8339" y="18648"/>
                    <a:pt x="8256" y="18675"/>
                  </a:cubicBezTo>
                  <a:cubicBezTo>
                    <a:pt x="8256" y="18675"/>
                    <a:pt x="5828" y="19329"/>
                    <a:pt x="5828" y="19329"/>
                  </a:cubicBezTo>
                  <a:close/>
                  <a:moveTo>
                    <a:pt x="2737" y="20164"/>
                  </a:moveTo>
                  <a:cubicBezTo>
                    <a:pt x="2665" y="20181"/>
                    <a:pt x="2443" y="20239"/>
                    <a:pt x="2291" y="20249"/>
                  </a:cubicBezTo>
                  <a:cubicBezTo>
                    <a:pt x="1751" y="20244"/>
                    <a:pt x="1313" y="19792"/>
                    <a:pt x="1313" y="19237"/>
                  </a:cubicBezTo>
                  <a:cubicBezTo>
                    <a:pt x="1321" y="19124"/>
                    <a:pt x="1365" y="18929"/>
                    <a:pt x="1380" y="18857"/>
                  </a:cubicBezTo>
                  <a:lnTo>
                    <a:pt x="2071" y="16283"/>
                  </a:lnTo>
                  <a:cubicBezTo>
                    <a:pt x="2822" y="16261"/>
                    <a:pt x="3630" y="16562"/>
                    <a:pt x="4265" y="17215"/>
                  </a:cubicBezTo>
                  <a:cubicBezTo>
                    <a:pt x="4911" y="17878"/>
                    <a:pt x="5214" y="18725"/>
                    <a:pt x="5181" y="19504"/>
                  </a:cubicBezTo>
                  <a:cubicBezTo>
                    <a:pt x="5181" y="19504"/>
                    <a:pt x="2737" y="20164"/>
                    <a:pt x="2737" y="20164"/>
                  </a:cubicBezTo>
                  <a:close/>
                  <a:moveTo>
                    <a:pt x="6888" y="11179"/>
                  </a:moveTo>
                  <a:cubicBezTo>
                    <a:pt x="6280" y="10927"/>
                    <a:pt x="5642" y="10783"/>
                    <a:pt x="5004" y="10774"/>
                  </a:cubicBezTo>
                  <a:lnTo>
                    <a:pt x="10063" y="5536"/>
                  </a:lnTo>
                  <a:cubicBezTo>
                    <a:pt x="10838" y="4759"/>
                    <a:pt x="11966" y="4536"/>
                    <a:pt x="13077" y="4819"/>
                  </a:cubicBezTo>
                  <a:cubicBezTo>
                    <a:pt x="13077" y="4819"/>
                    <a:pt x="6888" y="11179"/>
                    <a:pt x="6888" y="11179"/>
                  </a:cubicBezTo>
                  <a:close/>
                  <a:moveTo>
                    <a:pt x="9717" y="13672"/>
                  </a:moveTo>
                  <a:cubicBezTo>
                    <a:pt x="9473" y="13258"/>
                    <a:pt x="9194" y="12859"/>
                    <a:pt x="8848" y="12505"/>
                  </a:cubicBezTo>
                  <a:cubicBezTo>
                    <a:pt x="8447" y="12093"/>
                    <a:pt x="7986" y="11770"/>
                    <a:pt x="7507" y="11498"/>
                  </a:cubicBezTo>
                  <a:lnTo>
                    <a:pt x="13767" y="5064"/>
                  </a:lnTo>
                  <a:cubicBezTo>
                    <a:pt x="14259" y="5288"/>
                    <a:pt x="14729" y="5607"/>
                    <a:pt x="15145" y="6035"/>
                  </a:cubicBezTo>
                  <a:cubicBezTo>
                    <a:pt x="15500" y="6398"/>
                    <a:pt x="15775" y="6806"/>
                    <a:pt x="15987" y="7229"/>
                  </a:cubicBezTo>
                  <a:cubicBezTo>
                    <a:pt x="15987" y="7229"/>
                    <a:pt x="9717" y="13672"/>
                    <a:pt x="9717" y="13672"/>
                  </a:cubicBezTo>
                  <a:close/>
                  <a:moveTo>
                    <a:pt x="10519" y="16061"/>
                  </a:moveTo>
                  <a:cubicBezTo>
                    <a:pt x="10465" y="15452"/>
                    <a:pt x="10298" y="14854"/>
                    <a:pt x="10047" y="14288"/>
                  </a:cubicBezTo>
                  <a:lnTo>
                    <a:pt x="16257" y="7906"/>
                  </a:lnTo>
                  <a:cubicBezTo>
                    <a:pt x="16637" y="9140"/>
                    <a:pt x="16442" y="10429"/>
                    <a:pt x="15610" y="11284"/>
                  </a:cubicBezTo>
                  <a:cubicBezTo>
                    <a:pt x="15604" y="11290"/>
                    <a:pt x="15598" y="11293"/>
                    <a:pt x="15593" y="11298"/>
                  </a:cubicBezTo>
                  <a:lnTo>
                    <a:pt x="15602" y="11306"/>
                  </a:lnTo>
                  <a:lnTo>
                    <a:pt x="10525" y="16565"/>
                  </a:lnTo>
                  <a:cubicBezTo>
                    <a:pt x="10527" y="16397"/>
                    <a:pt x="10534" y="16232"/>
                    <a:pt x="10519" y="16061"/>
                  </a:cubicBezTo>
                  <a:moveTo>
                    <a:pt x="19308" y="1741"/>
                  </a:moveTo>
                  <a:cubicBezTo>
                    <a:pt x="18228" y="632"/>
                    <a:pt x="16805" y="0"/>
                    <a:pt x="15403" y="0"/>
                  </a:cubicBezTo>
                  <a:cubicBezTo>
                    <a:pt x="14220" y="0"/>
                    <a:pt x="13131" y="450"/>
                    <a:pt x="12335" y="1266"/>
                  </a:cubicBezTo>
                  <a:lnTo>
                    <a:pt x="9138" y="4577"/>
                  </a:lnTo>
                  <a:cubicBezTo>
                    <a:pt x="9129" y="4585"/>
                    <a:pt x="9118" y="4592"/>
                    <a:pt x="9108" y="4602"/>
                  </a:cubicBezTo>
                  <a:cubicBezTo>
                    <a:pt x="9103" y="4608"/>
                    <a:pt x="9100" y="4614"/>
                    <a:pt x="9095" y="4620"/>
                  </a:cubicBezTo>
                  <a:lnTo>
                    <a:pt x="9096" y="4621"/>
                  </a:lnTo>
                  <a:lnTo>
                    <a:pt x="2310" y="11647"/>
                  </a:lnTo>
                  <a:cubicBezTo>
                    <a:pt x="1998" y="11966"/>
                    <a:pt x="1771" y="12364"/>
                    <a:pt x="1645" y="12797"/>
                  </a:cubicBezTo>
                  <a:lnTo>
                    <a:pt x="102" y="18541"/>
                  </a:lnTo>
                  <a:cubicBezTo>
                    <a:pt x="100" y="18557"/>
                    <a:pt x="0" y="19008"/>
                    <a:pt x="0" y="19237"/>
                  </a:cubicBezTo>
                  <a:cubicBezTo>
                    <a:pt x="0" y="20541"/>
                    <a:pt x="1030" y="21599"/>
                    <a:pt x="2302" y="21599"/>
                  </a:cubicBezTo>
                  <a:cubicBezTo>
                    <a:pt x="2554" y="21599"/>
                    <a:pt x="3044" y="21475"/>
                    <a:pt x="3062" y="21473"/>
                  </a:cubicBezTo>
                  <a:lnTo>
                    <a:pt x="8630" y="19969"/>
                  </a:lnTo>
                  <a:cubicBezTo>
                    <a:pt x="9054" y="19839"/>
                    <a:pt x="9439" y="19604"/>
                    <a:pt x="9750" y="19283"/>
                  </a:cubicBezTo>
                  <a:lnTo>
                    <a:pt x="19776" y="8899"/>
                  </a:lnTo>
                  <a:cubicBezTo>
                    <a:pt x="21600" y="7023"/>
                    <a:pt x="21394" y="3881"/>
                    <a:pt x="19308" y="1741"/>
                  </a:cubicBezTo>
                </a:path>
              </a:pathLst>
            </a:custGeom>
            <a:solidFill>
              <a:sysClr val="window" lastClr="FFFFFF"/>
            </a:solid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panose="020B0502020104020203" charset="0"/>
                <a:ea typeface="华文细黑" panose="02010600040101010101" pitchFamily="2" charset="-122"/>
                <a:cs typeface="+mn-cs"/>
                <a:sym typeface="Gill Sans" panose="020B0502020104020203" charset="0"/>
              </a:endParaRPr>
            </a:p>
          </p:txBody>
        </p:sp>
      </p:grpSp>
      <p:grpSp>
        <p:nvGrpSpPr>
          <p:cNvPr id="21513" name="组合 51"/>
          <p:cNvGrpSpPr/>
          <p:nvPr/>
        </p:nvGrpSpPr>
        <p:grpSpPr>
          <a:xfrm rot="-5400000">
            <a:off x="9509125" y="2805113"/>
            <a:ext cx="417513" cy="2620962"/>
            <a:chOff x="5891164" y="2946174"/>
            <a:chExt cx="418280" cy="2620294"/>
          </a:xfrm>
        </p:grpSpPr>
        <p:grpSp>
          <p:nvGrpSpPr>
            <p:cNvPr id="21522" name="组合 52"/>
            <p:cNvGrpSpPr/>
            <p:nvPr/>
          </p:nvGrpSpPr>
          <p:grpSpPr>
            <a:xfrm>
              <a:off x="5891164" y="2946174"/>
              <a:ext cx="418280" cy="2620294"/>
              <a:chOff x="5891164" y="2946174"/>
              <a:chExt cx="418280" cy="2620294"/>
            </a:xfrm>
          </p:grpSpPr>
          <p:sp>
            <p:nvSpPr>
              <p:cNvPr id="55" name="Oval 16"/>
              <p:cNvSpPr/>
              <p:nvPr/>
            </p:nvSpPr>
            <p:spPr>
              <a:xfrm>
                <a:off x="5996132" y="5358558"/>
                <a:ext cx="208345" cy="20791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lt1"/>
                  </a:solidFill>
                  <a:effectLst/>
                  <a:uLnTx/>
                  <a:uFillTx/>
                  <a:latin typeface="+mn-lt"/>
                  <a:ea typeface="华文细黑" panose="02010600040101010101" pitchFamily="2" charset="-122"/>
                  <a:cs typeface="+mn-cs"/>
                </a:endParaRPr>
              </a:p>
            </p:txBody>
          </p:sp>
          <p:cxnSp>
            <p:nvCxnSpPr>
              <p:cNvPr id="56" name="Straight Connector 38"/>
              <p:cNvCxnSpPr/>
              <p:nvPr/>
            </p:nvCxnSpPr>
            <p:spPr>
              <a:xfrm rot="16200000" flipH="1">
                <a:off x="5221058" y="4472156"/>
                <a:ext cx="1763262" cy="954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57" name="Teardrop 37"/>
              <p:cNvSpPr/>
              <p:nvPr/>
            </p:nvSpPr>
            <p:spPr>
              <a:xfrm rot="8100000">
                <a:off x="5891163" y="2946174"/>
                <a:ext cx="418280" cy="418993"/>
              </a:xfrm>
              <a:prstGeom prst="teardrop">
                <a:avLst>
                  <a:gd name="adj" fmla="val 131619"/>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chemeClr val="lt1"/>
                  </a:solidFill>
                  <a:effectLst/>
                  <a:uLnTx/>
                  <a:uFillTx/>
                  <a:latin typeface="+mn-lt"/>
                  <a:ea typeface="华文细黑" panose="02010600040101010101" pitchFamily="2" charset="-122"/>
                  <a:cs typeface="+mn-cs"/>
                </a:endParaRPr>
              </a:p>
            </p:txBody>
          </p:sp>
        </p:grpSp>
        <p:sp>
          <p:nvSpPr>
            <p:cNvPr id="54" name="AutoShape 112"/>
            <p:cNvSpPr/>
            <p:nvPr/>
          </p:nvSpPr>
          <p:spPr bwMode="auto">
            <a:xfrm>
              <a:off x="5964322" y="3041399"/>
              <a:ext cx="270371" cy="268220"/>
            </a:xfrm>
            <a:custGeom>
              <a:avLst/>
              <a:gdLst>
                <a:gd name="T0" fmla="*/ 10510 w 21020"/>
                <a:gd name="T1" fmla="*/ 10800 h 21600"/>
                <a:gd name="T2" fmla="*/ 10510 w 21020"/>
                <a:gd name="T3" fmla="*/ 10800 h 21600"/>
                <a:gd name="T4" fmla="*/ 10510 w 21020"/>
                <a:gd name="T5" fmla="*/ 10800 h 21600"/>
                <a:gd name="T6" fmla="*/ 10510 w 21020"/>
                <a:gd name="T7" fmla="*/ 10800 h 21600"/>
              </a:gdLst>
              <a:ahLst/>
              <a:cxnLst>
                <a:cxn ang="0">
                  <a:pos x="T0" y="T1"/>
                </a:cxn>
                <a:cxn ang="0">
                  <a:pos x="T2" y="T3"/>
                </a:cxn>
                <a:cxn ang="0">
                  <a:pos x="T4" y="T5"/>
                </a:cxn>
                <a:cxn ang="0">
                  <a:pos x="T6" y="T7"/>
                </a:cxn>
              </a:cxnLst>
              <a:rect l="0" t="0" r="r" b="b"/>
              <a:pathLst>
                <a:path w="21020" h="21600">
                  <a:moveTo>
                    <a:pt x="18846" y="7946"/>
                  </a:moveTo>
                  <a:lnTo>
                    <a:pt x="17740" y="9091"/>
                  </a:lnTo>
                  <a:cubicBezTo>
                    <a:pt x="17740" y="8939"/>
                    <a:pt x="17758" y="8792"/>
                    <a:pt x="17744" y="8636"/>
                  </a:cubicBezTo>
                  <a:cubicBezTo>
                    <a:pt x="17629" y="7331"/>
                    <a:pt x="17036" y="6068"/>
                    <a:pt x="16074" y="5080"/>
                  </a:cubicBezTo>
                  <a:cubicBezTo>
                    <a:pt x="15004" y="3980"/>
                    <a:pt x="13585" y="3348"/>
                    <a:pt x="12180" y="3345"/>
                  </a:cubicBezTo>
                  <a:lnTo>
                    <a:pt x="13268" y="2218"/>
                  </a:lnTo>
                  <a:cubicBezTo>
                    <a:pt x="13812" y="1659"/>
                    <a:pt x="14572" y="1350"/>
                    <a:pt x="15403" y="1350"/>
                  </a:cubicBezTo>
                  <a:cubicBezTo>
                    <a:pt x="16460" y="1350"/>
                    <a:pt x="17546" y="1840"/>
                    <a:pt x="18381" y="2696"/>
                  </a:cubicBezTo>
                  <a:cubicBezTo>
                    <a:pt x="19165" y="3500"/>
                    <a:pt x="19631" y="4499"/>
                    <a:pt x="19698" y="5510"/>
                  </a:cubicBezTo>
                  <a:cubicBezTo>
                    <a:pt x="19760" y="6453"/>
                    <a:pt x="19457" y="7317"/>
                    <a:pt x="18846" y="7946"/>
                  </a:cubicBezTo>
                  <a:moveTo>
                    <a:pt x="5828" y="19329"/>
                  </a:moveTo>
                  <a:cubicBezTo>
                    <a:pt x="5813" y="18424"/>
                    <a:pt x="5454" y="17481"/>
                    <a:pt x="4730" y="16739"/>
                  </a:cubicBezTo>
                  <a:cubicBezTo>
                    <a:pt x="4046" y="16034"/>
                    <a:pt x="3150" y="15628"/>
                    <a:pt x="2257" y="15592"/>
                  </a:cubicBezTo>
                  <a:lnTo>
                    <a:pt x="2911" y="13157"/>
                  </a:lnTo>
                  <a:cubicBezTo>
                    <a:pt x="2959" y="12995"/>
                    <a:pt x="3052" y="12835"/>
                    <a:pt x="3168" y="12695"/>
                  </a:cubicBezTo>
                  <a:cubicBezTo>
                    <a:pt x="4485" y="11726"/>
                    <a:pt x="6512" y="12012"/>
                    <a:pt x="7920" y="13460"/>
                  </a:cubicBezTo>
                  <a:cubicBezTo>
                    <a:pt x="9409" y="14990"/>
                    <a:pt x="9639" y="17230"/>
                    <a:pt x="8492" y="18568"/>
                  </a:cubicBezTo>
                  <a:cubicBezTo>
                    <a:pt x="8416" y="18609"/>
                    <a:pt x="8339" y="18648"/>
                    <a:pt x="8256" y="18675"/>
                  </a:cubicBezTo>
                  <a:cubicBezTo>
                    <a:pt x="8256" y="18675"/>
                    <a:pt x="5828" y="19329"/>
                    <a:pt x="5828" y="19329"/>
                  </a:cubicBezTo>
                  <a:close/>
                  <a:moveTo>
                    <a:pt x="2737" y="20164"/>
                  </a:moveTo>
                  <a:cubicBezTo>
                    <a:pt x="2665" y="20181"/>
                    <a:pt x="2443" y="20239"/>
                    <a:pt x="2291" y="20249"/>
                  </a:cubicBezTo>
                  <a:cubicBezTo>
                    <a:pt x="1751" y="20244"/>
                    <a:pt x="1313" y="19792"/>
                    <a:pt x="1313" y="19237"/>
                  </a:cubicBezTo>
                  <a:cubicBezTo>
                    <a:pt x="1321" y="19124"/>
                    <a:pt x="1365" y="18929"/>
                    <a:pt x="1380" y="18857"/>
                  </a:cubicBezTo>
                  <a:lnTo>
                    <a:pt x="2071" y="16283"/>
                  </a:lnTo>
                  <a:cubicBezTo>
                    <a:pt x="2822" y="16261"/>
                    <a:pt x="3630" y="16562"/>
                    <a:pt x="4265" y="17215"/>
                  </a:cubicBezTo>
                  <a:cubicBezTo>
                    <a:pt x="4911" y="17878"/>
                    <a:pt x="5214" y="18725"/>
                    <a:pt x="5181" y="19504"/>
                  </a:cubicBezTo>
                  <a:cubicBezTo>
                    <a:pt x="5181" y="19504"/>
                    <a:pt x="2737" y="20164"/>
                    <a:pt x="2737" y="20164"/>
                  </a:cubicBezTo>
                  <a:close/>
                  <a:moveTo>
                    <a:pt x="6888" y="11179"/>
                  </a:moveTo>
                  <a:cubicBezTo>
                    <a:pt x="6280" y="10927"/>
                    <a:pt x="5642" y="10783"/>
                    <a:pt x="5004" y="10774"/>
                  </a:cubicBezTo>
                  <a:lnTo>
                    <a:pt x="10063" y="5536"/>
                  </a:lnTo>
                  <a:cubicBezTo>
                    <a:pt x="10838" y="4759"/>
                    <a:pt x="11966" y="4536"/>
                    <a:pt x="13077" y="4819"/>
                  </a:cubicBezTo>
                  <a:cubicBezTo>
                    <a:pt x="13077" y="4819"/>
                    <a:pt x="6888" y="11179"/>
                    <a:pt x="6888" y="11179"/>
                  </a:cubicBezTo>
                  <a:close/>
                  <a:moveTo>
                    <a:pt x="9717" y="13672"/>
                  </a:moveTo>
                  <a:cubicBezTo>
                    <a:pt x="9473" y="13258"/>
                    <a:pt x="9194" y="12859"/>
                    <a:pt x="8848" y="12505"/>
                  </a:cubicBezTo>
                  <a:cubicBezTo>
                    <a:pt x="8447" y="12093"/>
                    <a:pt x="7986" y="11770"/>
                    <a:pt x="7507" y="11498"/>
                  </a:cubicBezTo>
                  <a:lnTo>
                    <a:pt x="13767" y="5064"/>
                  </a:lnTo>
                  <a:cubicBezTo>
                    <a:pt x="14259" y="5288"/>
                    <a:pt x="14729" y="5607"/>
                    <a:pt x="15145" y="6035"/>
                  </a:cubicBezTo>
                  <a:cubicBezTo>
                    <a:pt x="15500" y="6398"/>
                    <a:pt x="15775" y="6806"/>
                    <a:pt x="15987" y="7229"/>
                  </a:cubicBezTo>
                  <a:cubicBezTo>
                    <a:pt x="15987" y="7229"/>
                    <a:pt x="9717" y="13672"/>
                    <a:pt x="9717" y="13672"/>
                  </a:cubicBezTo>
                  <a:close/>
                  <a:moveTo>
                    <a:pt x="10519" y="16061"/>
                  </a:moveTo>
                  <a:cubicBezTo>
                    <a:pt x="10465" y="15452"/>
                    <a:pt x="10298" y="14854"/>
                    <a:pt x="10047" y="14288"/>
                  </a:cubicBezTo>
                  <a:lnTo>
                    <a:pt x="16257" y="7906"/>
                  </a:lnTo>
                  <a:cubicBezTo>
                    <a:pt x="16637" y="9140"/>
                    <a:pt x="16442" y="10429"/>
                    <a:pt x="15610" y="11284"/>
                  </a:cubicBezTo>
                  <a:cubicBezTo>
                    <a:pt x="15604" y="11290"/>
                    <a:pt x="15598" y="11293"/>
                    <a:pt x="15593" y="11298"/>
                  </a:cubicBezTo>
                  <a:lnTo>
                    <a:pt x="15602" y="11306"/>
                  </a:lnTo>
                  <a:lnTo>
                    <a:pt x="10525" y="16565"/>
                  </a:lnTo>
                  <a:cubicBezTo>
                    <a:pt x="10527" y="16397"/>
                    <a:pt x="10534" y="16232"/>
                    <a:pt x="10519" y="16061"/>
                  </a:cubicBezTo>
                  <a:moveTo>
                    <a:pt x="19308" y="1741"/>
                  </a:moveTo>
                  <a:cubicBezTo>
                    <a:pt x="18228" y="632"/>
                    <a:pt x="16805" y="0"/>
                    <a:pt x="15403" y="0"/>
                  </a:cubicBezTo>
                  <a:cubicBezTo>
                    <a:pt x="14220" y="0"/>
                    <a:pt x="13131" y="450"/>
                    <a:pt x="12335" y="1266"/>
                  </a:cubicBezTo>
                  <a:lnTo>
                    <a:pt x="9138" y="4577"/>
                  </a:lnTo>
                  <a:cubicBezTo>
                    <a:pt x="9129" y="4585"/>
                    <a:pt x="9118" y="4592"/>
                    <a:pt x="9108" y="4602"/>
                  </a:cubicBezTo>
                  <a:cubicBezTo>
                    <a:pt x="9103" y="4608"/>
                    <a:pt x="9100" y="4614"/>
                    <a:pt x="9095" y="4620"/>
                  </a:cubicBezTo>
                  <a:lnTo>
                    <a:pt x="9096" y="4621"/>
                  </a:lnTo>
                  <a:lnTo>
                    <a:pt x="2310" y="11647"/>
                  </a:lnTo>
                  <a:cubicBezTo>
                    <a:pt x="1998" y="11966"/>
                    <a:pt x="1771" y="12364"/>
                    <a:pt x="1645" y="12797"/>
                  </a:cubicBezTo>
                  <a:lnTo>
                    <a:pt x="102" y="18541"/>
                  </a:lnTo>
                  <a:cubicBezTo>
                    <a:pt x="100" y="18557"/>
                    <a:pt x="0" y="19008"/>
                    <a:pt x="0" y="19237"/>
                  </a:cubicBezTo>
                  <a:cubicBezTo>
                    <a:pt x="0" y="20541"/>
                    <a:pt x="1030" y="21599"/>
                    <a:pt x="2302" y="21599"/>
                  </a:cubicBezTo>
                  <a:cubicBezTo>
                    <a:pt x="2554" y="21599"/>
                    <a:pt x="3044" y="21475"/>
                    <a:pt x="3062" y="21473"/>
                  </a:cubicBezTo>
                  <a:lnTo>
                    <a:pt x="8630" y="19969"/>
                  </a:lnTo>
                  <a:cubicBezTo>
                    <a:pt x="9054" y="19839"/>
                    <a:pt x="9439" y="19604"/>
                    <a:pt x="9750" y="19283"/>
                  </a:cubicBezTo>
                  <a:lnTo>
                    <a:pt x="19776" y="8899"/>
                  </a:lnTo>
                  <a:cubicBezTo>
                    <a:pt x="21600" y="7023"/>
                    <a:pt x="21394" y="3881"/>
                    <a:pt x="19308" y="1741"/>
                  </a:cubicBezTo>
                </a:path>
              </a:pathLst>
            </a:custGeom>
            <a:solidFill>
              <a:sysClr val="window" lastClr="FFFFFF"/>
            </a:solid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panose="020B0502020104020203" charset="0"/>
                <a:ea typeface="华文细黑" panose="02010600040101010101" pitchFamily="2" charset="-122"/>
                <a:cs typeface="+mn-cs"/>
                <a:sym typeface="Gill Sans" panose="020B0502020104020203" charset="0"/>
              </a:endParaRPr>
            </a:p>
          </p:txBody>
        </p:sp>
      </p:grpSp>
      <p:grpSp>
        <p:nvGrpSpPr>
          <p:cNvPr id="21514" name="组合 57"/>
          <p:cNvGrpSpPr/>
          <p:nvPr/>
        </p:nvGrpSpPr>
        <p:grpSpPr>
          <a:xfrm rot="-5400000">
            <a:off x="9310688" y="4249738"/>
            <a:ext cx="417512" cy="1814512"/>
            <a:chOff x="7463499" y="3752627"/>
            <a:chExt cx="418280" cy="1813841"/>
          </a:xfrm>
        </p:grpSpPr>
        <p:sp>
          <p:nvSpPr>
            <p:cNvPr id="59" name="Teardrop 21"/>
            <p:cNvSpPr/>
            <p:nvPr/>
          </p:nvSpPr>
          <p:spPr>
            <a:xfrm rot="8100000">
              <a:off x="7463499" y="3752627"/>
              <a:ext cx="418280" cy="418945"/>
            </a:xfrm>
            <a:prstGeom prst="teardrop">
              <a:avLst>
                <a:gd name="adj" fmla="val 131619"/>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chemeClr val="lt1"/>
                </a:solidFill>
                <a:effectLst/>
                <a:uLnTx/>
                <a:uFillTx/>
                <a:latin typeface="+mn-lt"/>
                <a:ea typeface="华文细黑" panose="02010600040101010101" pitchFamily="2" charset="-122"/>
                <a:cs typeface="+mn-cs"/>
              </a:endParaRPr>
            </a:p>
          </p:txBody>
        </p:sp>
        <p:grpSp>
          <p:nvGrpSpPr>
            <p:cNvPr id="21518" name="组合 59"/>
            <p:cNvGrpSpPr/>
            <p:nvPr/>
          </p:nvGrpSpPr>
          <p:grpSpPr>
            <a:xfrm>
              <a:off x="7551122" y="3862449"/>
              <a:ext cx="240620" cy="1704019"/>
              <a:chOff x="7551122" y="3862449"/>
              <a:chExt cx="240620" cy="1704019"/>
            </a:xfrm>
          </p:grpSpPr>
          <p:sp>
            <p:nvSpPr>
              <p:cNvPr id="61" name="Oval 18"/>
              <p:cNvSpPr/>
              <p:nvPr/>
            </p:nvSpPr>
            <p:spPr>
              <a:xfrm>
                <a:off x="7566875" y="5358583"/>
                <a:ext cx="206755" cy="207885"/>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lt1"/>
                  </a:solidFill>
                  <a:effectLst/>
                  <a:uLnTx/>
                  <a:uFillTx/>
                  <a:latin typeface="+mn-lt"/>
                  <a:ea typeface="华文细黑" panose="02010600040101010101" pitchFamily="2" charset="-122"/>
                  <a:cs typeface="+mn-cs"/>
                </a:endParaRPr>
              </a:p>
            </p:txBody>
          </p:sp>
          <p:cxnSp>
            <p:nvCxnSpPr>
              <p:cNvPr id="62" name="Straight Connector 24"/>
              <p:cNvCxnSpPr/>
              <p:nvPr/>
            </p:nvCxnSpPr>
            <p:spPr>
              <a:xfrm rot="5400000">
                <a:off x="7205289" y="4893618"/>
                <a:ext cx="929931"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63" name="组合 62"/>
              <p:cNvGrpSpPr/>
              <p:nvPr/>
            </p:nvGrpSpPr>
            <p:grpSpPr>
              <a:xfrm>
                <a:off x="7551122" y="3862449"/>
                <a:ext cx="240620" cy="240620"/>
                <a:chOff x="5394312" y="2141343"/>
                <a:chExt cx="359165" cy="359165"/>
              </a:xfrm>
              <a:solidFill>
                <a:sysClr val="window" lastClr="FFFFFF"/>
              </a:solidFill>
            </p:grpSpPr>
            <p:sp>
              <p:nvSpPr>
                <p:cNvPr id="64" name="AutoShape 56"/>
                <p:cNvSpPr/>
                <p:nvPr/>
              </p:nvSpPr>
              <p:spPr bwMode="auto">
                <a:xfrm>
                  <a:off x="5394312" y="2141343"/>
                  <a:ext cx="112353" cy="3591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7316"/>
                      </a:moveTo>
                      <a:cubicBezTo>
                        <a:pt x="16954" y="7352"/>
                        <a:pt x="16923" y="7387"/>
                        <a:pt x="16883" y="7423"/>
                      </a:cubicBezTo>
                      <a:cubicBezTo>
                        <a:pt x="16677" y="7601"/>
                        <a:pt x="16414" y="7770"/>
                        <a:pt x="16066" y="7920"/>
                      </a:cubicBezTo>
                      <a:cubicBezTo>
                        <a:pt x="16057" y="7924"/>
                        <a:pt x="16044" y="7927"/>
                        <a:pt x="16038" y="7931"/>
                      </a:cubicBezTo>
                      <a:cubicBezTo>
                        <a:pt x="15662" y="8092"/>
                        <a:pt x="15214" y="8234"/>
                        <a:pt x="14705" y="8354"/>
                      </a:cubicBezTo>
                      <a:cubicBezTo>
                        <a:pt x="14697" y="8357"/>
                        <a:pt x="14692" y="8358"/>
                        <a:pt x="14686" y="8359"/>
                      </a:cubicBezTo>
                      <a:cubicBezTo>
                        <a:pt x="14163" y="8482"/>
                        <a:pt x="13584" y="8581"/>
                        <a:pt x="12960" y="8649"/>
                      </a:cubicBezTo>
                      <a:cubicBezTo>
                        <a:pt x="12279" y="8726"/>
                        <a:pt x="11560" y="8774"/>
                        <a:pt x="10800" y="8774"/>
                      </a:cubicBezTo>
                      <a:cubicBezTo>
                        <a:pt x="10037" y="8774"/>
                        <a:pt x="9318" y="8726"/>
                        <a:pt x="8640" y="8649"/>
                      </a:cubicBezTo>
                      <a:cubicBezTo>
                        <a:pt x="8016" y="8581"/>
                        <a:pt x="7435" y="8482"/>
                        <a:pt x="6914" y="8359"/>
                      </a:cubicBezTo>
                      <a:cubicBezTo>
                        <a:pt x="6908" y="8358"/>
                        <a:pt x="6901" y="8357"/>
                        <a:pt x="6893" y="8354"/>
                      </a:cubicBezTo>
                      <a:cubicBezTo>
                        <a:pt x="6385" y="8234"/>
                        <a:pt x="5937" y="8092"/>
                        <a:pt x="5562" y="7931"/>
                      </a:cubicBezTo>
                      <a:cubicBezTo>
                        <a:pt x="5553" y="7927"/>
                        <a:pt x="5541" y="7924"/>
                        <a:pt x="5531" y="7920"/>
                      </a:cubicBezTo>
                      <a:cubicBezTo>
                        <a:pt x="5184" y="7770"/>
                        <a:pt x="4921" y="7601"/>
                        <a:pt x="4715" y="7423"/>
                      </a:cubicBezTo>
                      <a:cubicBezTo>
                        <a:pt x="4676" y="7387"/>
                        <a:pt x="4644" y="7352"/>
                        <a:pt x="4612" y="7316"/>
                      </a:cubicBezTo>
                      <a:cubicBezTo>
                        <a:pt x="4437" y="7136"/>
                        <a:pt x="4320" y="6947"/>
                        <a:pt x="4320" y="6750"/>
                      </a:cubicBezTo>
                      <a:cubicBezTo>
                        <a:pt x="4320" y="6550"/>
                        <a:pt x="4437" y="6362"/>
                        <a:pt x="4612" y="6181"/>
                      </a:cubicBezTo>
                      <a:cubicBezTo>
                        <a:pt x="4644" y="6146"/>
                        <a:pt x="4676" y="6110"/>
                        <a:pt x="4715" y="6076"/>
                      </a:cubicBezTo>
                      <a:cubicBezTo>
                        <a:pt x="4921" y="5898"/>
                        <a:pt x="5184" y="5729"/>
                        <a:pt x="5531" y="5577"/>
                      </a:cubicBezTo>
                      <a:cubicBezTo>
                        <a:pt x="5541" y="5574"/>
                        <a:pt x="5553" y="5571"/>
                        <a:pt x="5562" y="5567"/>
                      </a:cubicBezTo>
                      <a:cubicBezTo>
                        <a:pt x="5937" y="5407"/>
                        <a:pt x="6385" y="5264"/>
                        <a:pt x="6893" y="5144"/>
                      </a:cubicBezTo>
                      <a:cubicBezTo>
                        <a:pt x="6901" y="5142"/>
                        <a:pt x="6908" y="5140"/>
                        <a:pt x="6914" y="5138"/>
                      </a:cubicBezTo>
                      <a:cubicBezTo>
                        <a:pt x="7435" y="5017"/>
                        <a:pt x="8016" y="4918"/>
                        <a:pt x="8640" y="4848"/>
                      </a:cubicBezTo>
                      <a:cubicBezTo>
                        <a:pt x="9318" y="4773"/>
                        <a:pt x="10037" y="4725"/>
                        <a:pt x="10800" y="4725"/>
                      </a:cubicBezTo>
                      <a:cubicBezTo>
                        <a:pt x="11560" y="4725"/>
                        <a:pt x="12279" y="4773"/>
                        <a:pt x="12960" y="4848"/>
                      </a:cubicBezTo>
                      <a:cubicBezTo>
                        <a:pt x="13584" y="4918"/>
                        <a:pt x="14163" y="5017"/>
                        <a:pt x="14686" y="5138"/>
                      </a:cubicBezTo>
                      <a:cubicBezTo>
                        <a:pt x="14692" y="5140"/>
                        <a:pt x="14697" y="5142"/>
                        <a:pt x="14705" y="5144"/>
                      </a:cubicBezTo>
                      <a:cubicBezTo>
                        <a:pt x="15214" y="5264"/>
                        <a:pt x="15662" y="5407"/>
                        <a:pt x="16038" y="5567"/>
                      </a:cubicBezTo>
                      <a:cubicBezTo>
                        <a:pt x="16044" y="5571"/>
                        <a:pt x="16057" y="5574"/>
                        <a:pt x="16066" y="5577"/>
                      </a:cubicBezTo>
                      <a:cubicBezTo>
                        <a:pt x="16414" y="5729"/>
                        <a:pt x="16677" y="5898"/>
                        <a:pt x="16883" y="6076"/>
                      </a:cubicBezTo>
                      <a:cubicBezTo>
                        <a:pt x="16923" y="6110"/>
                        <a:pt x="16954" y="6146"/>
                        <a:pt x="16988" y="6181"/>
                      </a:cubicBezTo>
                      <a:cubicBezTo>
                        <a:pt x="17161" y="6362"/>
                        <a:pt x="17280" y="6550"/>
                        <a:pt x="17280" y="6750"/>
                      </a:cubicBezTo>
                      <a:cubicBezTo>
                        <a:pt x="17280" y="6947"/>
                        <a:pt x="17161" y="7136"/>
                        <a:pt x="16988" y="7316"/>
                      </a:cubicBezTo>
                      <a:moveTo>
                        <a:pt x="12960" y="19575"/>
                      </a:moveTo>
                      <a:cubicBezTo>
                        <a:pt x="12960" y="19948"/>
                        <a:pt x="11992" y="20249"/>
                        <a:pt x="10800" y="20249"/>
                      </a:cubicBezTo>
                      <a:cubicBezTo>
                        <a:pt x="9606" y="20249"/>
                        <a:pt x="8640" y="19948"/>
                        <a:pt x="8640" y="19575"/>
                      </a:cubicBezTo>
                      <a:lnTo>
                        <a:pt x="8640" y="10056"/>
                      </a:lnTo>
                      <a:cubicBezTo>
                        <a:pt x="9338" y="10101"/>
                        <a:pt x="10059" y="10124"/>
                        <a:pt x="10800" y="10124"/>
                      </a:cubicBezTo>
                      <a:cubicBezTo>
                        <a:pt x="11541" y="10124"/>
                        <a:pt x="12262" y="10101"/>
                        <a:pt x="12960" y="10056"/>
                      </a:cubicBezTo>
                      <a:cubicBezTo>
                        <a:pt x="12960" y="10056"/>
                        <a:pt x="12960" y="19575"/>
                        <a:pt x="12960" y="19575"/>
                      </a:cubicBezTo>
                      <a:close/>
                      <a:moveTo>
                        <a:pt x="8640" y="2025"/>
                      </a:moveTo>
                      <a:cubicBezTo>
                        <a:pt x="8640" y="1651"/>
                        <a:pt x="9606" y="1350"/>
                        <a:pt x="10800" y="1350"/>
                      </a:cubicBezTo>
                      <a:cubicBezTo>
                        <a:pt x="11992" y="1350"/>
                        <a:pt x="12960" y="1651"/>
                        <a:pt x="12960" y="2025"/>
                      </a:cubicBezTo>
                      <a:lnTo>
                        <a:pt x="12960" y="3442"/>
                      </a:lnTo>
                      <a:cubicBezTo>
                        <a:pt x="12262" y="3398"/>
                        <a:pt x="11541" y="3375"/>
                        <a:pt x="10800" y="3375"/>
                      </a:cubicBezTo>
                      <a:cubicBezTo>
                        <a:pt x="10059" y="3375"/>
                        <a:pt x="9338" y="3398"/>
                        <a:pt x="8640" y="3442"/>
                      </a:cubicBezTo>
                      <a:cubicBezTo>
                        <a:pt x="8640" y="3442"/>
                        <a:pt x="8640" y="2025"/>
                        <a:pt x="8640" y="2025"/>
                      </a:cubicBezTo>
                      <a:close/>
                      <a:moveTo>
                        <a:pt x="17280" y="4064"/>
                      </a:moveTo>
                      <a:lnTo>
                        <a:pt x="17280" y="2025"/>
                      </a:lnTo>
                      <a:cubicBezTo>
                        <a:pt x="17280" y="908"/>
                        <a:pt x="14373" y="0"/>
                        <a:pt x="10800" y="0"/>
                      </a:cubicBezTo>
                      <a:cubicBezTo>
                        <a:pt x="7225" y="0"/>
                        <a:pt x="4320" y="908"/>
                        <a:pt x="4320" y="2025"/>
                      </a:cubicBezTo>
                      <a:lnTo>
                        <a:pt x="4320" y="4064"/>
                      </a:lnTo>
                      <a:cubicBezTo>
                        <a:pt x="1710" y="4681"/>
                        <a:pt x="0" y="5649"/>
                        <a:pt x="0" y="6750"/>
                      </a:cubicBezTo>
                      <a:cubicBezTo>
                        <a:pt x="0" y="7850"/>
                        <a:pt x="1710" y="8818"/>
                        <a:pt x="4320" y="9434"/>
                      </a:cubicBezTo>
                      <a:lnTo>
                        <a:pt x="4320" y="19575"/>
                      </a:lnTo>
                      <a:cubicBezTo>
                        <a:pt x="4320" y="20691"/>
                        <a:pt x="7225" y="21599"/>
                        <a:pt x="10800" y="21599"/>
                      </a:cubicBezTo>
                      <a:cubicBezTo>
                        <a:pt x="14373" y="21599"/>
                        <a:pt x="17280" y="20691"/>
                        <a:pt x="17280" y="19575"/>
                      </a:cubicBezTo>
                      <a:lnTo>
                        <a:pt x="17280" y="9434"/>
                      </a:lnTo>
                      <a:cubicBezTo>
                        <a:pt x="19889" y="8818"/>
                        <a:pt x="21600" y="7850"/>
                        <a:pt x="21600" y="6750"/>
                      </a:cubicBezTo>
                      <a:cubicBezTo>
                        <a:pt x="21600" y="5649"/>
                        <a:pt x="19889" y="4681"/>
                        <a:pt x="17280" y="4064"/>
                      </a:cubicBezTo>
                    </a:path>
                  </a:pathLst>
                </a:custGeom>
                <a:grp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panose="020B0502020104020203" charset="0"/>
                    <a:ea typeface="华文细黑" panose="02010600040101010101" pitchFamily="2" charset="-122"/>
                    <a:cs typeface="+mn-cs"/>
                    <a:sym typeface="Gill Sans" panose="020B0502020104020203" charset="0"/>
                  </a:endParaRPr>
                </a:p>
              </p:txBody>
            </p:sp>
            <p:sp>
              <p:nvSpPr>
                <p:cNvPr id="65" name="AutoShape 57"/>
                <p:cNvSpPr/>
                <p:nvPr/>
              </p:nvSpPr>
              <p:spPr bwMode="auto">
                <a:xfrm>
                  <a:off x="5641124" y="2141343"/>
                  <a:ext cx="112353" cy="3591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7316"/>
                      </a:moveTo>
                      <a:cubicBezTo>
                        <a:pt x="16954" y="7352"/>
                        <a:pt x="16923" y="7387"/>
                        <a:pt x="16883" y="7423"/>
                      </a:cubicBezTo>
                      <a:cubicBezTo>
                        <a:pt x="16677" y="7601"/>
                        <a:pt x="16414" y="7770"/>
                        <a:pt x="16066" y="7920"/>
                      </a:cubicBezTo>
                      <a:cubicBezTo>
                        <a:pt x="16057" y="7924"/>
                        <a:pt x="16044" y="7927"/>
                        <a:pt x="16038" y="7931"/>
                      </a:cubicBezTo>
                      <a:cubicBezTo>
                        <a:pt x="15662" y="8092"/>
                        <a:pt x="15214" y="8234"/>
                        <a:pt x="14705" y="8354"/>
                      </a:cubicBezTo>
                      <a:cubicBezTo>
                        <a:pt x="14697" y="8357"/>
                        <a:pt x="14692" y="8358"/>
                        <a:pt x="14686" y="8359"/>
                      </a:cubicBezTo>
                      <a:cubicBezTo>
                        <a:pt x="14163" y="8482"/>
                        <a:pt x="13584" y="8581"/>
                        <a:pt x="12960" y="8649"/>
                      </a:cubicBezTo>
                      <a:cubicBezTo>
                        <a:pt x="12279" y="8726"/>
                        <a:pt x="11560" y="8774"/>
                        <a:pt x="10800" y="8774"/>
                      </a:cubicBezTo>
                      <a:cubicBezTo>
                        <a:pt x="10037" y="8774"/>
                        <a:pt x="9318" y="8726"/>
                        <a:pt x="8640" y="8649"/>
                      </a:cubicBezTo>
                      <a:cubicBezTo>
                        <a:pt x="8016" y="8581"/>
                        <a:pt x="7435" y="8482"/>
                        <a:pt x="6914" y="8359"/>
                      </a:cubicBezTo>
                      <a:cubicBezTo>
                        <a:pt x="6908" y="8358"/>
                        <a:pt x="6901" y="8357"/>
                        <a:pt x="6893" y="8354"/>
                      </a:cubicBezTo>
                      <a:cubicBezTo>
                        <a:pt x="6385" y="8234"/>
                        <a:pt x="5937" y="8092"/>
                        <a:pt x="5562" y="7931"/>
                      </a:cubicBezTo>
                      <a:cubicBezTo>
                        <a:pt x="5553" y="7927"/>
                        <a:pt x="5541" y="7924"/>
                        <a:pt x="5531" y="7920"/>
                      </a:cubicBezTo>
                      <a:cubicBezTo>
                        <a:pt x="5184" y="7770"/>
                        <a:pt x="4921" y="7601"/>
                        <a:pt x="4715" y="7423"/>
                      </a:cubicBezTo>
                      <a:cubicBezTo>
                        <a:pt x="4676" y="7387"/>
                        <a:pt x="4644" y="7352"/>
                        <a:pt x="4612" y="7316"/>
                      </a:cubicBezTo>
                      <a:cubicBezTo>
                        <a:pt x="4437" y="7136"/>
                        <a:pt x="4320" y="6947"/>
                        <a:pt x="4320" y="6750"/>
                      </a:cubicBezTo>
                      <a:cubicBezTo>
                        <a:pt x="4320" y="6550"/>
                        <a:pt x="4437" y="6362"/>
                        <a:pt x="4612" y="6181"/>
                      </a:cubicBezTo>
                      <a:cubicBezTo>
                        <a:pt x="4644" y="6146"/>
                        <a:pt x="4676" y="6110"/>
                        <a:pt x="4715" y="6076"/>
                      </a:cubicBezTo>
                      <a:cubicBezTo>
                        <a:pt x="4921" y="5898"/>
                        <a:pt x="5184" y="5729"/>
                        <a:pt x="5531" y="5577"/>
                      </a:cubicBezTo>
                      <a:cubicBezTo>
                        <a:pt x="5541" y="5574"/>
                        <a:pt x="5553" y="5571"/>
                        <a:pt x="5562" y="5567"/>
                      </a:cubicBezTo>
                      <a:cubicBezTo>
                        <a:pt x="5937" y="5407"/>
                        <a:pt x="6385" y="5264"/>
                        <a:pt x="6893" y="5144"/>
                      </a:cubicBezTo>
                      <a:cubicBezTo>
                        <a:pt x="6901" y="5142"/>
                        <a:pt x="6908" y="5140"/>
                        <a:pt x="6914" y="5138"/>
                      </a:cubicBezTo>
                      <a:cubicBezTo>
                        <a:pt x="7435" y="5017"/>
                        <a:pt x="8016" y="4918"/>
                        <a:pt x="8640" y="4848"/>
                      </a:cubicBezTo>
                      <a:cubicBezTo>
                        <a:pt x="9318" y="4773"/>
                        <a:pt x="10037" y="4725"/>
                        <a:pt x="10800" y="4725"/>
                      </a:cubicBezTo>
                      <a:cubicBezTo>
                        <a:pt x="11560" y="4725"/>
                        <a:pt x="12279" y="4773"/>
                        <a:pt x="12960" y="4848"/>
                      </a:cubicBezTo>
                      <a:cubicBezTo>
                        <a:pt x="13584" y="4918"/>
                        <a:pt x="14163" y="5017"/>
                        <a:pt x="14686" y="5138"/>
                      </a:cubicBezTo>
                      <a:cubicBezTo>
                        <a:pt x="14692" y="5140"/>
                        <a:pt x="14697" y="5142"/>
                        <a:pt x="14705" y="5144"/>
                      </a:cubicBezTo>
                      <a:cubicBezTo>
                        <a:pt x="15214" y="5264"/>
                        <a:pt x="15662" y="5407"/>
                        <a:pt x="16038" y="5567"/>
                      </a:cubicBezTo>
                      <a:cubicBezTo>
                        <a:pt x="16044" y="5571"/>
                        <a:pt x="16057" y="5574"/>
                        <a:pt x="16066" y="5577"/>
                      </a:cubicBezTo>
                      <a:cubicBezTo>
                        <a:pt x="16414" y="5729"/>
                        <a:pt x="16677" y="5898"/>
                        <a:pt x="16883" y="6076"/>
                      </a:cubicBezTo>
                      <a:cubicBezTo>
                        <a:pt x="16923" y="6110"/>
                        <a:pt x="16954" y="6146"/>
                        <a:pt x="16988" y="6181"/>
                      </a:cubicBezTo>
                      <a:cubicBezTo>
                        <a:pt x="17161" y="6362"/>
                        <a:pt x="17280" y="6550"/>
                        <a:pt x="17280" y="6750"/>
                      </a:cubicBezTo>
                      <a:cubicBezTo>
                        <a:pt x="17280" y="6947"/>
                        <a:pt x="17161" y="7136"/>
                        <a:pt x="16988" y="7316"/>
                      </a:cubicBezTo>
                      <a:moveTo>
                        <a:pt x="12960" y="19575"/>
                      </a:moveTo>
                      <a:cubicBezTo>
                        <a:pt x="12960" y="19948"/>
                        <a:pt x="11992" y="20249"/>
                        <a:pt x="10800" y="20249"/>
                      </a:cubicBezTo>
                      <a:cubicBezTo>
                        <a:pt x="9606" y="20249"/>
                        <a:pt x="8640" y="19948"/>
                        <a:pt x="8640" y="19575"/>
                      </a:cubicBezTo>
                      <a:lnTo>
                        <a:pt x="8640" y="10056"/>
                      </a:lnTo>
                      <a:cubicBezTo>
                        <a:pt x="9338" y="10101"/>
                        <a:pt x="10059" y="10124"/>
                        <a:pt x="10800" y="10124"/>
                      </a:cubicBezTo>
                      <a:cubicBezTo>
                        <a:pt x="11541" y="10124"/>
                        <a:pt x="12262" y="10101"/>
                        <a:pt x="12960" y="10056"/>
                      </a:cubicBezTo>
                      <a:cubicBezTo>
                        <a:pt x="12960" y="10056"/>
                        <a:pt x="12960" y="19575"/>
                        <a:pt x="12960" y="19575"/>
                      </a:cubicBezTo>
                      <a:close/>
                      <a:moveTo>
                        <a:pt x="8640" y="2025"/>
                      </a:moveTo>
                      <a:cubicBezTo>
                        <a:pt x="8640" y="1651"/>
                        <a:pt x="9606" y="1350"/>
                        <a:pt x="10800" y="1350"/>
                      </a:cubicBezTo>
                      <a:cubicBezTo>
                        <a:pt x="11992" y="1350"/>
                        <a:pt x="12960" y="1651"/>
                        <a:pt x="12960" y="2025"/>
                      </a:cubicBezTo>
                      <a:lnTo>
                        <a:pt x="12960" y="3442"/>
                      </a:lnTo>
                      <a:cubicBezTo>
                        <a:pt x="12262" y="3398"/>
                        <a:pt x="11541" y="3375"/>
                        <a:pt x="10800" y="3375"/>
                      </a:cubicBezTo>
                      <a:cubicBezTo>
                        <a:pt x="10059" y="3375"/>
                        <a:pt x="9338" y="3398"/>
                        <a:pt x="8640" y="3442"/>
                      </a:cubicBezTo>
                      <a:cubicBezTo>
                        <a:pt x="8640" y="3442"/>
                        <a:pt x="8640" y="2025"/>
                        <a:pt x="8640" y="2025"/>
                      </a:cubicBezTo>
                      <a:close/>
                      <a:moveTo>
                        <a:pt x="17280" y="4064"/>
                      </a:moveTo>
                      <a:lnTo>
                        <a:pt x="17280" y="2025"/>
                      </a:lnTo>
                      <a:cubicBezTo>
                        <a:pt x="17280" y="908"/>
                        <a:pt x="14373" y="0"/>
                        <a:pt x="10800" y="0"/>
                      </a:cubicBezTo>
                      <a:cubicBezTo>
                        <a:pt x="7225" y="0"/>
                        <a:pt x="4320" y="908"/>
                        <a:pt x="4320" y="2025"/>
                      </a:cubicBezTo>
                      <a:lnTo>
                        <a:pt x="4320" y="4064"/>
                      </a:lnTo>
                      <a:cubicBezTo>
                        <a:pt x="1710" y="4681"/>
                        <a:pt x="0" y="5649"/>
                        <a:pt x="0" y="6750"/>
                      </a:cubicBezTo>
                      <a:cubicBezTo>
                        <a:pt x="0" y="7850"/>
                        <a:pt x="1710" y="8818"/>
                        <a:pt x="4320" y="9434"/>
                      </a:cubicBezTo>
                      <a:lnTo>
                        <a:pt x="4320" y="19575"/>
                      </a:lnTo>
                      <a:cubicBezTo>
                        <a:pt x="4320" y="20691"/>
                        <a:pt x="7225" y="21599"/>
                        <a:pt x="10800" y="21599"/>
                      </a:cubicBezTo>
                      <a:cubicBezTo>
                        <a:pt x="14373" y="21599"/>
                        <a:pt x="17280" y="20691"/>
                        <a:pt x="17280" y="19575"/>
                      </a:cubicBezTo>
                      <a:lnTo>
                        <a:pt x="17280" y="9434"/>
                      </a:lnTo>
                      <a:cubicBezTo>
                        <a:pt x="19889" y="8818"/>
                        <a:pt x="21600" y="7850"/>
                        <a:pt x="21600" y="6750"/>
                      </a:cubicBezTo>
                      <a:cubicBezTo>
                        <a:pt x="21600" y="5649"/>
                        <a:pt x="19889" y="4681"/>
                        <a:pt x="17280" y="4064"/>
                      </a:cubicBezTo>
                    </a:path>
                  </a:pathLst>
                </a:custGeom>
                <a:grp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panose="020B0502020104020203" charset="0"/>
                    <a:ea typeface="华文细黑" panose="02010600040101010101" pitchFamily="2" charset="-122"/>
                    <a:cs typeface="+mn-cs"/>
                    <a:sym typeface="Gill Sans" panose="020B0502020104020203" charset="0"/>
                  </a:endParaRPr>
                </a:p>
              </p:txBody>
            </p:sp>
            <p:sp>
              <p:nvSpPr>
                <p:cNvPr id="66" name="AutoShape 58"/>
                <p:cNvSpPr/>
                <p:nvPr/>
              </p:nvSpPr>
              <p:spPr bwMode="auto">
                <a:xfrm>
                  <a:off x="5517718" y="2141343"/>
                  <a:ext cx="112355" cy="3591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15416"/>
                      </a:moveTo>
                      <a:cubicBezTo>
                        <a:pt x="16954" y="15452"/>
                        <a:pt x="16923" y="15487"/>
                        <a:pt x="16883" y="15523"/>
                      </a:cubicBezTo>
                      <a:cubicBezTo>
                        <a:pt x="16677" y="15701"/>
                        <a:pt x="16414" y="15870"/>
                        <a:pt x="16066" y="16020"/>
                      </a:cubicBezTo>
                      <a:cubicBezTo>
                        <a:pt x="16057" y="16024"/>
                        <a:pt x="16044" y="16027"/>
                        <a:pt x="16038" y="16031"/>
                      </a:cubicBezTo>
                      <a:cubicBezTo>
                        <a:pt x="15662" y="16192"/>
                        <a:pt x="15214" y="16334"/>
                        <a:pt x="14705" y="16454"/>
                      </a:cubicBezTo>
                      <a:cubicBezTo>
                        <a:pt x="14697" y="16457"/>
                        <a:pt x="14692" y="16458"/>
                        <a:pt x="14686" y="16459"/>
                      </a:cubicBezTo>
                      <a:cubicBezTo>
                        <a:pt x="14163" y="16582"/>
                        <a:pt x="13584" y="16681"/>
                        <a:pt x="12960" y="16749"/>
                      </a:cubicBezTo>
                      <a:cubicBezTo>
                        <a:pt x="12279" y="16826"/>
                        <a:pt x="11560" y="16875"/>
                        <a:pt x="10800" y="16875"/>
                      </a:cubicBezTo>
                      <a:cubicBezTo>
                        <a:pt x="10037" y="16875"/>
                        <a:pt x="9318" y="16826"/>
                        <a:pt x="8640" y="16749"/>
                      </a:cubicBezTo>
                      <a:cubicBezTo>
                        <a:pt x="8016" y="16681"/>
                        <a:pt x="7435" y="16582"/>
                        <a:pt x="6914" y="16459"/>
                      </a:cubicBezTo>
                      <a:cubicBezTo>
                        <a:pt x="6908" y="16458"/>
                        <a:pt x="6901" y="16457"/>
                        <a:pt x="6893" y="16454"/>
                      </a:cubicBezTo>
                      <a:cubicBezTo>
                        <a:pt x="6385" y="16334"/>
                        <a:pt x="5937" y="16192"/>
                        <a:pt x="5562" y="16031"/>
                      </a:cubicBezTo>
                      <a:cubicBezTo>
                        <a:pt x="5553" y="16027"/>
                        <a:pt x="5541" y="16024"/>
                        <a:pt x="5531" y="16020"/>
                      </a:cubicBezTo>
                      <a:cubicBezTo>
                        <a:pt x="5184" y="15870"/>
                        <a:pt x="4921" y="15701"/>
                        <a:pt x="4715" y="15523"/>
                      </a:cubicBezTo>
                      <a:cubicBezTo>
                        <a:pt x="4676" y="15487"/>
                        <a:pt x="4644" y="15452"/>
                        <a:pt x="4612" y="15416"/>
                      </a:cubicBezTo>
                      <a:cubicBezTo>
                        <a:pt x="4437" y="15236"/>
                        <a:pt x="4320" y="15047"/>
                        <a:pt x="4320" y="14850"/>
                      </a:cubicBezTo>
                      <a:cubicBezTo>
                        <a:pt x="4320" y="14650"/>
                        <a:pt x="4437" y="14462"/>
                        <a:pt x="4612" y="14281"/>
                      </a:cubicBezTo>
                      <a:cubicBezTo>
                        <a:pt x="4644" y="14246"/>
                        <a:pt x="4676" y="14210"/>
                        <a:pt x="4715" y="14176"/>
                      </a:cubicBezTo>
                      <a:cubicBezTo>
                        <a:pt x="4921" y="13998"/>
                        <a:pt x="5184" y="13829"/>
                        <a:pt x="5531" y="13677"/>
                      </a:cubicBezTo>
                      <a:cubicBezTo>
                        <a:pt x="5541" y="13674"/>
                        <a:pt x="5553" y="13671"/>
                        <a:pt x="5562" y="13667"/>
                      </a:cubicBezTo>
                      <a:cubicBezTo>
                        <a:pt x="5937" y="13507"/>
                        <a:pt x="6385" y="13364"/>
                        <a:pt x="6893" y="13244"/>
                      </a:cubicBezTo>
                      <a:cubicBezTo>
                        <a:pt x="6901" y="13242"/>
                        <a:pt x="6908" y="13240"/>
                        <a:pt x="6914" y="13238"/>
                      </a:cubicBezTo>
                      <a:cubicBezTo>
                        <a:pt x="7435" y="13117"/>
                        <a:pt x="8016" y="13018"/>
                        <a:pt x="8640" y="12948"/>
                      </a:cubicBezTo>
                      <a:cubicBezTo>
                        <a:pt x="9318" y="12873"/>
                        <a:pt x="10037" y="12825"/>
                        <a:pt x="10800" y="12825"/>
                      </a:cubicBezTo>
                      <a:cubicBezTo>
                        <a:pt x="11560" y="12825"/>
                        <a:pt x="12279" y="12873"/>
                        <a:pt x="12960" y="12948"/>
                      </a:cubicBezTo>
                      <a:cubicBezTo>
                        <a:pt x="13584" y="13018"/>
                        <a:pt x="14163" y="13117"/>
                        <a:pt x="14686" y="13238"/>
                      </a:cubicBezTo>
                      <a:cubicBezTo>
                        <a:pt x="14692" y="13240"/>
                        <a:pt x="14697" y="13242"/>
                        <a:pt x="14705" y="13244"/>
                      </a:cubicBezTo>
                      <a:cubicBezTo>
                        <a:pt x="15214" y="13364"/>
                        <a:pt x="15662" y="13507"/>
                        <a:pt x="16038" y="13667"/>
                      </a:cubicBezTo>
                      <a:cubicBezTo>
                        <a:pt x="16044" y="13671"/>
                        <a:pt x="16057" y="13674"/>
                        <a:pt x="16066" y="13677"/>
                      </a:cubicBezTo>
                      <a:cubicBezTo>
                        <a:pt x="16414" y="13829"/>
                        <a:pt x="16677" y="13998"/>
                        <a:pt x="16883" y="14176"/>
                      </a:cubicBezTo>
                      <a:cubicBezTo>
                        <a:pt x="16923" y="14210"/>
                        <a:pt x="16954" y="14246"/>
                        <a:pt x="16988" y="14281"/>
                      </a:cubicBezTo>
                      <a:cubicBezTo>
                        <a:pt x="17161" y="14462"/>
                        <a:pt x="17280" y="14650"/>
                        <a:pt x="17280" y="14850"/>
                      </a:cubicBezTo>
                      <a:cubicBezTo>
                        <a:pt x="17280" y="15047"/>
                        <a:pt x="17161" y="15236"/>
                        <a:pt x="16988" y="15416"/>
                      </a:cubicBezTo>
                      <a:moveTo>
                        <a:pt x="12960" y="19575"/>
                      </a:moveTo>
                      <a:cubicBezTo>
                        <a:pt x="12960" y="19948"/>
                        <a:pt x="11992" y="20249"/>
                        <a:pt x="10800" y="20249"/>
                      </a:cubicBezTo>
                      <a:cubicBezTo>
                        <a:pt x="9606" y="20249"/>
                        <a:pt x="8640" y="19948"/>
                        <a:pt x="8640" y="19575"/>
                      </a:cubicBezTo>
                      <a:lnTo>
                        <a:pt x="8640" y="18156"/>
                      </a:lnTo>
                      <a:cubicBezTo>
                        <a:pt x="9338" y="18201"/>
                        <a:pt x="10059" y="18225"/>
                        <a:pt x="10800" y="18225"/>
                      </a:cubicBezTo>
                      <a:cubicBezTo>
                        <a:pt x="11541" y="18225"/>
                        <a:pt x="12262" y="18201"/>
                        <a:pt x="12960" y="18156"/>
                      </a:cubicBezTo>
                      <a:cubicBezTo>
                        <a:pt x="12960" y="18156"/>
                        <a:pt x="12960" y="19575"/>
                        <a:pt x="12960" y="19575"/>
                      </a:cubicBezTo>
                      <a:close/>
                      <a:moveTo>
                        <a:pt x="8640" y="2025"/>
                      </a:moveTo>
                      <a:cubicBezTo>
                        <a:pt x="8640" y="1651"/>
                        <a:pt x="9606" y="1350"/>
                        <a:pt x="10800" y="1350"/>
                      </a:cubicBezTo>
                      <a:cubicBezTo>
                        <a:pt x="11992" y="1350"/>
                        <a:pt x="12960" y="1651"/>
                        <a:pt x="12960" y="2025"/>
                      </a:cubicBezTo>
                      <a:lnTo>
                        <a:pt x="12960" y="11542"/>
                      </a:lnTo>
                      <a:cubicBezTo>
                        <a:pt x="12262" y="11498"/>
                        <a:pt x="11541" y="11475"/>
                        <a:pt x="10800" y="11475"/>
                      </a:cubicBezTo>
                      <a:cubicBezTo>
                        <a:pt x="10059" y="11475"/>
                        <a:pt x="9338" y="11498"/>
                        <a:pt x="8640" y="11542"/>
                      </a:cubicBezTo>
                      <a:cubicBezTo>
                        <a:pt x="8640" y="11542"/>
                        <a:pt x="8640" y="2025"/>
                        <a:pt x="8640" y="2025"/>
                      </a:cubicBezTo>
                      <a:close/>
                      <a:moveTo>
                        <a:pt x="17280" y="12164"/>
                      </a:moveTo>
                      <a:lnTo>
                        <a:pt x="17280" y="2025"/>
                      </a:lnTo>
                      <a:cubicBezTo>
                        <a:pt x="17280" y="908"/>
                        <a:pt x="14373" y="0"/>
                        <a:pt x="10800" y="0"/>
                      </a:cubicBezTo>
                      <a:cubicBezTo>
                        <a:pt x="7225" y="0"/>
                        <a:pt x="4320" y="908"/>
                        <a:pt x="4320" y="2025"/>
                      </a:cubicBezTo>
                      <a:lnTo>
                        <a:pt x="4320" y="12164"/>
                      </a:lnTo>
                      <a:cubicBezTo>
                        <a:pt x="1710" y="12781"/>
                        <a:pt x="0" y="13749"/>
                        <a:pt x="0" y="14850"/>
                      </a:cubicBezTo>
                      <a:cubicBezTo>
                        <a:pt x="0" y="15950"/>
                        <a:pt x="1710" y="16918"/>
                        <a:pt x="4320" y="17534"/>
                      </a:cubicBezTo>
                      <a:lnTo>
                        <a:pt x="4320" y="19575"/>
                      </a:lnTo>
                      <a:cubicBezTo>
                        <a:pt x="4320" y="20691"/>
                        <a:pt x="7225" y="21599"/>
                        <a:pt x="10800" y="21599"/>
                      </a:cubicBezTo>
                      <a:cubicBezTo>
                        <a:pt x="14373" y="21599"/>
                        <a:pt x="17280" y="20691"/>
                        <a:pt x="17280" y="19575"/>
                      </a:cubicBezTo>
                      <a:lnTo>
                        <a:pt x="17280" y="17534"/>
                      </a:lnTo>
                      <a:cubicBezTo>
                        <a:pt x="19889" y="16918"/>
                        <a:pt x="21600" y="15950"/>
                        <a:pt x="21600" y="14850"/>
                      </a:cubicBezTo>
                      <a:cubicBezTo>
                        <a:pt x="21600" y="13749"/>
                        <a:pt x="19889" y="12781"/>
                        <a:pt x="17280" y="12164"/>
                      </a:cubicBezTo>
                    </a:path>
                  </a:pathLst>
                </a:custGeom>
                <a:grp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panose="020B0502020104020203" charset="0"/>
                    <a:ea typeface="华文细黑" panose="02010600040101010101" pitchFamily="2" charset="-122"/>
                    <a:cs typeface="+mn-cs"/>
                    <a:sym typeface="Gill Sans" panose="020B0502020104020203" charset="0"/>
                  </a:endParaRPr>
                </a:p>
              </p:txBody>
            </p:sp>
          </p:grpSp>
        </p:grpSp>
      </p:grpSp>
      <p:sp>
        <p:nvSpPr>
          <p:cNvPr id="21515" name="文本框 5"/>
          <p:cNvSpPr txBox="1"/>
          <p:nvPr/>
        </p:nvSpPr>
        <p:spPr>
          <a:xfrm>
            <a:off x="5597525" y="3924300"/>
            <a:ext cx="2722563" cy="430213"/>
          </a:xfrm>
          <a:prstGeom prst="rect">
            <a:avLst/>
          </a:prstGeom>
          <a:noFill/>
          <a:ln w="9525">
            <a:noFill/>
          </a:ln>
        </p:spPr>
        <p:txBody>
          <a:bodyPr wrap="none">
            <a:spAutoFit/>
          </a:bodyPr>
          <a:lst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等线"/>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等线"/>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等线"/>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a:defRPr>
            </a:lvl5pPr>
          </a:lstStyle>
          <a:p>
            <a:pPr marL="0" lvl="0" indent="0" algn="ctr" eaLnBrk="1" hangingPunct="1">
              <a:lnSpc>
                <a:spcPct val="100000"/>
              </a:lnSpc>
              <a:spcBef>
                <a:spcPct val="0"/>
              </a:spcBef>
              <a:buFontTx/>
              <a:buNone/>
            </a:pPr>
            <a:r>
              <a:rPr lang="zh-CN" altLang="en-US" sz="2200" dirty="0">
                <a:solidFill>
                  <a:srgbClr val="92951D"/>
                </a:solidFill>
                <a:latin typeface="华文细黑" panose="02010600040101010101" pitchFamily="2" charset="-122"/>
                <a:ea typeface="华文细黑" panose="02010600040101010101" pitchFamily="2" charset="-122"/>
              </a:rPr>
              <a:t>社会交往和数学教育</a:t>
            </a:r>
            <a:endParaRPr lang="zh-CN" altLang="en-US" sz="2200" dirty="0">
              <a:solidFill>
                <a:srgbClr val="92951D"/>
              </a:solidFill>
              <a:latin typeface="华文细黑" panose="02010600040101010101" pitchFamily="2" charset="-122"/>
              <a:ea typeface="华文细黑" panose="02010600040101010101" pitchFamily="2" charset="-122"/>
            </a:endParaRPr>
          </a:p>
        </p:txBody>
      </p:sp>
      <p:sp>
        <p:nvSpPr>
          <p:cNvPr id="21516" name="文本框 5"/>
          <p:cNvSpPr txBox="1"/>
          <p:nvPr/>
        </p:nvSpPr>
        <p:spPr>
          <a:xfrm>
            <a:off x="4043363" y="4941888"/>
            <a:ext cx="4416425" cy="430212"/>
          </a:xfrm>
          <a:prstGeom prst="rect">
            <a:avLst/>
          </a:prstGeom>
          <a:noFill/>
          <a:ln w="9525">
            <a:noFill/>
          </a:ln>
        </p:spPr>
        <p:txBody>
          <a:bodyPr wrap="none">
            <a:spAutoFit/>
          </a:bodyPr>
          <a:lst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等线"/>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等线"/>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等线"/>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a:defRPr>
            </a:lvl5pPr>
          </a:lstStyle>
          <a:p>
            <a:pPr marL="0" lvl="0" indent="0" algn="ctr" eaLnBrk="1" hangingPunct="1">
              <a:lnSpc>
                <a:spcPct val="100000"/>
              </a:lnSpc>
              <a:spcBef>
                <a:spcPct val="0"/>
              </a:spcBef>
              <a:buFontTx/>
              <a:buNone/>
            </a:pPr>
            <a:r>
              <a:rPr lang="zh-CN" altLang="en-US" sz="2200" dirty="0">
                <a:solidFill>
                  <a:srgbClr val="B28743"/>
                </a:solidFill>
                <a:latin typeface="华文细黑" panose="02010600040101010101" pitchFamily="2" charset="-122"/>
                <a:ea typeface="华文细黑" panose="02010600040101010101" pitchFamily="2" charset="-122"/>
              </a:rPr>
              <a:t>幼儿园课程中数学教育的理性思考</a:t>
            </a:r>
            <a:endParaRPr lang="zh-CN" altLang="en-US" sz="2200" dirty="0">
              <a:solidFill>
                <a:srgbClr val="B28743"/>
              </a:solidFill>
              <a:latin typeface="华文细黑" panose="02010600040101010101" pitchFamily="2" charset="-122"/>
              <a:ea typeface="华文细黑" panose="02010600040101010101" pitchFamily="2" charset="-122"/>
            </a:endParaRPr>
          </a:p>
        </p:txBody>
      </p:sp>
      <p:sp>
        <p:nvSpPr>
          <p:cNvPr id="2" name="标题 1"/>
          <p:cNvSpPr>
            <a:spLocks noGrp="1"/>
          </p:cNvSpPr>
          <p:nvPr>
            <p:ph type="title"/>
          </p:nvPr>
        </p:nvSpPr>
        <p:spPr>
          <a:xfrm>
            <a:off x="410845" y="36195"/>
            <a:ext cx="10527030" cy="680720"/>
          </a:xfrm>
        </p:spPr>
        <p:txBody>
          <a:bodyPr vert="horz" wrap="square" lIns="91440" tIns="45720" rIns="91440" bIns="45720" anchor="ctr" anchorCtr="0"/>
          <a:p>
            <a:pPr defTabSz="914400">
              <a:buNone/>
            </a:pPr>
            <a:r>
              <a:rPr lang="zh-CN" altLang="en-US" sz="3200" b="1" kern="1200" dirty="0">
                <a:solidFill>
                  <a:schemeClr val="bg1"/>
                </a:solidFill>
                <a:ea typeface="+mj-lt"/>
                <a:cs typeface="黑体" charset="0"/>
              </a:rPr>
              <a:t>三、幼儿园</a:t>
            </a:r>
            <a:r>
              <a:rPr lang="zh-CN" altLang="en-US" sz="3200" b="1" kern="1200" dirty="0">
                <a:solidFill>
                  <a:schemeClr val="bg1"/>
                </a:solidFill>
                <a:ea typeface="+mj-lt"/>
                <a:cs typeface="黑体" charset="0"/>
              </a:rPr>
              <a:t>数学教育领域</a:t>
            </a:r>
            <a:endParaRPr lang="zh-CN" altLang="en-US" sz="3200" b="1" kern="1200" dirty="0">
              <a:solidFill>
                <a:schemeClr val="bg1"/>
              </a:solidFill>
              <a:ea typeface="+mj-lt"/>
              <a:cs typeface="黑体" charset="0"/>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descr="C3E4B6D7-1DC1-4DA3-9A26-E950724453F5"/>
          <p:cNvPicPr>
            <a:picLocks noChangeAspect="1"/>
          </p:cNvPicPr>
          <p:nvPr/>
        </p:nvPicPr>
        <p:blipFill>
          <a:blip r:embed="rId1"/>
          <a:stretch>
            <a:fillRect/>
          </a:stretch>
        </p:blipFill>
        <p:spPr>
          <a:xfrm>
            <a:off x="1635760" y="1310005"/>
            <a:ext cx="9161145" cy="4518660"/>
          </a:xfrm>
          <a:prstGeom prst="rect">
            <a:avLst/>
          </a:prstGeom>
        </p:spPr>
      </p:pic>
      <p:sp>
        <p:nvSpPr>
          <p:cNvPr id="5" name="标题 4"/>
          <p:cNvSpPr>
            <a:spLocks noGrp="1"/>
          </p:cNvSpPr>
          <p:nvPr>
            <p:ph type="title"/>
          </p:nvPr>
        </p:nvSpPr>
        <p:spPr>
          <a:xfrm>
            <a:off x="410845" y="36195"/>
            <a:ext cx="10527030" cy="680720"/>
          </a:xfrm>
        </p:spPr>
        <p:txBody>
          <a:bodyPr vert="horz" wrap="square" lIns="91440" tIns="45720" rIns="91440" bIns="45720" anchor="ctr" anchorCtr="0"/>
          <a:p>
            <a:pPr defTabSz="914400">
              <a:buNone/>
            </a:pPr>
            <a:r>
              <a:rPr lang="zh-CN" altLang="en-US" sz="3200" b="1" kern="1200" dirty="0">
                <a:solidFill>
                  <a:schemeClr val="bg1"/>
                </a:solidFill>
                <a:ea typeface="+mj-lt"/>
                <a:cs typeface="黑体" charset="0"/>
              </a:rPr>
              <a:t>三、幼儿园</a:t>
            </a:r>
            <a:r>
              <a:rPr lang="zh-CN" altLang="en-US" sz="3200" b="1" kern="1200" dirty="0">
                <a:solidFill>
                  <a:schemeClr val="bg1"/>
                </a:solidFill>
                <a:ea typeface="+mj-lt"/>
                <a:cs typeface="黑体" charset="0"/>
              </a:rPr>
              <a:t>数学教育领域</a:t>
            </a:r>
            <a:endParaRPr lang="zh-CN" altLang="en-US" sz="3200" b="1" kern="1200" dirty="0">
              <a:solidFill>
                <a:schemeClr val="bg1"/>
              </a:solidFill>
              <a:ea typeface="+mj-lt"/>
              <a:cs typeface="黑体" charset="0"/>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a:stretch>
            <a:fillRect/>
          </a:stretch>
        </p:blipFill>
        <p:spPr>
          <a:xfrm>
            <a:off x="7762875" y="1576388"/>
            <a:ext cx="2778125" cy="1862138"/>
          </a:xfrm>
          <a:prstGeom prst="rect">
            <a:avLst/>
          </a:prstGeom>
          <a:ln>
            <a:noFill/>
          </a:ln>
          <a:effectLst>
            <a:outerShdw blurRad="292100" dist="139700" dir="2700000" algn="tl" rotWithShape="0">
              <a:srgbClr val="333333">
                <a:alpha val="65000"/>
              </a:srgbClr>
            </a:outerShdw>
          </a:effectLst>
        </p:spPr>
      </p:pic>
      <p:sp>
        <p:nvSpPr>
          <p:cNvPr id="4" name="文本框 3"/>
          <p:cNvSpPr txBox="1"/>
          <p:nvPr/>
        </p:nvSpPr>
        <p:spPr>
          <a:xfrm>
            <a:off x="1296035" y="1119505"/>
            <a:ext cx="5615305" cy="460375"/>
          </a:xfrm>
          <a:prstGeom prst="rect">
            <a:avLst/>
          </a:prstGeom>
          <a:noFill/>
        </p:spPr>
        <p:txBody>
          <a:bodyPr wrap="square" rtlCol="0">
            <a:spAutoFit/>
          </a:bodyPr>
          <a:p>
            <a:r>
              <a:rPr lang="zh-CN" altLang="en-US" sz="2400" b="1" noProof="0" dirty="0">
                <a:solidFill>
                  <a:schemeClr val="accent5">
                    <a:lumMod val="75000"/>
                  </a:schemeClr>
                </a:solidFill>
                <a:latin typeface="微软雅黑" pitchFamily="34" charset="-122"/>
                <a:ea typeface="微软雅黑" pitchFamily="34" charset="-122"/>
                <a:sym typeface="+mn-ea"/>
              </a:rPr>
              <a:t>幼儿园数学教育的目标</a:t>
            </a:r>
            <a:endParaRPr kumimoji="0" lang="zh-CN" altLang="en-US" sz="2400" b="1" kern="1200" cap="none" spc="0" normalizeH="0" baseline="0" noProof="0" dirty="0">
              <a:solidFill>
                <a:schemeClr val="accent5">
                  <a:lumMod val="75000"/>
                </a:schemeClr>
              </a:solidFill>
              <a:latin typeface="微软雅黑" pitchFamily="34" charset="-122"/>
              <a:ea typeface="微软雅黑" pitchFamily="34" charset="-122"/>
              <a:cs typeface="+mn-cs"/>
              <a:sym typeface="+mn-ea"/>
            </a:endParaRPr>
          </a:p>
        </p:txBody>
      </p:sp>
      <p:sp>
        <p:nvSpPr>
          <p:cNvPr id="9" name="椭圆 8"/>
          <p:cNvSpPr/>
          <p:nvPr>
            <p:custDataLst>
              <p:tags r:id="rId2"/>
            </p:custDataLst>
          </p:nvPr>
        </p:nvSpPr>
        <p:spPr>
          <a:xfrm>
            <a:off x="605009" y="1974049"/>
            <a:ext cx="516191" cy="51707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0" fontAlgn="base" latinLnBrk="0" hangingPunct="0">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schemeClr val="tx1"/>
              </a:solidFill>
              <a:effectLst/>
              <a:uLnTx/>
              <a:uFillTx/>
            </a:endParaRPr>
          </a:p>
        </p:txBody>
      </p:sp>
      <p:sp>
        <p:nvSpPr>
          <p:cNvPr id="7177" name="文本框 12"/>
          <p:cNvSpPr txBox="1"/>
          <p:nvPr>
            <p:custDataLst>
              <p:tags r:id="rId3"/>
            </p:custDataLst>
          </p:nvPr>
        </p:nvSpPr>
        <p:spPr>
          <a:xfrm>
            <a:off x="680718" y="1974049"/>
            <a:ext cx="364773" cy="517078"/>
          </a:xfrm>
          <a:prstGeom prst="rect">
            <a:avLst/>
          </a:prstGeom>
          <a:noFill/>
          <a:ln w="9525">
            <a:noFill/>
          </a:ln>
        </p:spPr>
        <p:txBody>
          <a:bodyPr wrap="square" lIns="90000" tIns="46800" rIns="90000" bIns="46800">
            <a:normAutofit fontScale="60000"/>
          </a:bodyPr>
          <a:lstStyle/>
          <a:p>
            <a:pPr lvl="0" algn="ctr"/>
            <a:r>
              <a:rPr lang="en-US" altLang="zh-CN" sz="4400" b="1" smtClean="0">
                <a:solidFill>
                  <a:schemeClr val="tx1"/>
                </a:solidFill>
              </a:rPr>
              <a:t>1</a:t>
            </a:r>
            <a:endParaRPr lang="en-US" altLang="zh-CN" sz="4400" b="1" dirty="0" smtClean="0">
              <a:solidFill>
                <a:schemeClr val="tx1"/>
              </a:solidFill>
            </a:endParaRPr>
          </a:p>
        </p:txBody>
      </p:sp>
      <p:sp>
        <p:nvSpPr>
          <p:cNvPr id="8" name="文本框 7"/>
          <p:cNvSpPr txBox="1"/>
          <p:nvPr>
            <p:custDataLst>
              <p:tags r:id="rId4"/>
            </p:custDataLst>
          </p:nvPr>
        </p:nvSpPr>
        <p:spPr>
          <a:xfrm>
            <a:off x="1328420" y="2079625"/>
            <a:ext cx="4998085" cy="320040"/>
          </a:xfrm>
          <a:prstGeom prst="rect">
            <a:avLst/>
          </a:prstGeom>
          <a:noFill/>
          <a:ln w="9525">
            <a:noFill/>
          </a:ln>
        </p:spPr>
        <p:txBody>
          <a:bodyPr wrap="square" anchor="b" anchorCtr="0"/>
          <a:lstStyle>
            <a:defPPr>
              <a:defRPr lang="zh-CN"/>
            </a:defPPr>
            <a:lvl1pPr marL="0" lvl="0" indent="0" eaLnBrk="1" hangingPunct="1">
              <a:lnSpc>
                <a:spcPct val="100000"/>
              </a:lnSpc>
              <a:buFont typeface="Arial" panose="020B0604020202020204" pitchFamily="34" charset="0"/>
              <a:buNone/>
              <a:defRPr sz="2000">
                <a:latin typeface="+mn-lt"/>
                <a:ea typeface="+mn-ea"/>
              </a:defRPr>
            </a:lvl1pPr>
            <a:lvl2pPr marL="685800" indent="-228600">
              <a:lnSpc>
                <a:spcPct val="90000"/>
              </a:lnSpc>
              <a:spcBef>
                <a:spcPts val="500"/>
              </a:spcBef>
              <a:buFont typeface="Arial" panose="020B0604020202020204" pitchFamily="34" charset="0"/>
              <a:buChar char="•"/>
              <a:defRPr sz="2400">
                <a:latin typeface="+mn-lt"/>
                <a:ea typeface="+mn-ea"/>
              </a:defRPr>
            </a:lvl2pPr>
            <a:lvl3pPr marL="1143000" indent="-228600">
              <a:lnSpc>
                <a:spcPct val="90000"/>
              </a:lnSpc>
              <a:spcBef>
                <a:spcPts val="500"/>
              </a:spcBef>
              <a:buFont typeface="Arial" panose="020B0604020202020204" pitchFamily="34" charset="0"/>
              <a:buChar char="•"/>
              <a:defRPr sz="2000">
                <a:latin typeface="+mn-lt"/>
                <a:ea typeface="+mn-ea"/>
              </a:defRPr>
            </a:lvl3pPr>
            <a:lvl4pPr marL="1600200" indent="-228600">
              <a:lnSpc>
                <a:spcPct val="90000"/>
              </a:lnSpc>
              <a:spcBef>
                <a:spcPts val="500"/>
              </a:spcBef>
              <a:buFont typeface="Arial" panose="020B0604020202020204" pitchFamily="34" charset="0"/>
              <a:buChar char="•"/>
              <a:defRPr>
                <a:latin typeface="+mn-lt"/>
                <a:ea typeface="+mn-ea"/>
              </a:defRPr>
            </a:lvl4pPr>
            <a:lvl5pPr marL="2057400" indent="-228600">
              <a:lnSpc>
                <a:spcPct val="90000"/>
              </a:lnSpc>
              <a:spcBef>
                <a:spcPts val="500"/>
              </a:spcBef>
              <a:buFont typeface="Arial" panose="020B0604020202020204" pitchFamily="34" charset="0"/>
              <a:buChar char="•"/>
              <a:defRPr>
                <a:latin typeface="+mn-lt"/>
                <a:ea typeface="+mn-ea"/>
              </a:defRPr>
            </a:lvl5pPr>
          </a:lstStyle>
          <a:p>
            <a:r>
              <a:rPr lang="en-US" altLang="zh-CN" b="1" dirty="0">
                <a:solidFill>
                  <a:schemeClr val="tx1"/>
                </a:solidFill>
                <a:latin typeface="+mj-lt"/>
                <a:ea typeface="+mj-ea"/>
                <a:cs typeface="+mj-cs"/>
              </a:rPr>
              <a:t>幼儿会主动思考数与日常生活的关系。</a:t>
            </a:r>
            <a:endParaRPr lang="en-US" altLang="zh-CN" b="1" dirty="0">
              <a:solidFill>
                <a:schemeClr val="tx1"/>
              </a:solidFill>
              <a:latin typeface="+mj-lt"/>
              <a:ea typeface="+mj-ea"/>
              <a:cs typeface="+mj-cs"/>
            </a:endParaRPr>
          </a:p>
        </p:txBody>
      </p:sp>
      <p:sp>
        <p:nvSpPr>
          <p:cNvPr id="11" name="椭圆 10"/>
          <p:cNvSpPr/>
          <p:nvPr>
            <p:custDataLst>
              <p:tags r:id="rId5"/>
            </p:custDataLst>
          </p:nvPr>
        </p:nvSpPr>
        <p:spPr>
          <a:xfrm>
            <a:off x="605009" y="2819676"/>
            <a:ext cx="516191" cy="51707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0" fontAlgn="base" latinLnBrk="0" hangingPunct="0">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schemeClr val="tx1"/>
              </a:solidFill>
              <a:effectLst/>
              <a:uLnTx/>
              <a:uFillTx/>
            </a:endParaRPr>
          </a:p>
        </p:txBody>
      </p:sp>
      <p:sp>
        <p:nvSpPr>
          <p:cNvPr id="7178" name="文本框 13"/>
          <p:cNvSpPr txBox="1"/>
          <p:nvPr>
            <p:custDataLst>
              <p:tags r:id="rId6"/>
            </p:custDataLst>
          </p:nvPr>
        </p:nvSpPr>
        <p:spPr>
          <a:xfrm>
            <a:off x="683384" y="2819676"/>
            <a:ext cx="359441" cy="517078"/>
          </a:xfrm>
          <a:prstGeom prst="rect">
            <a:avLst/>
          </a:prstGeom>
          <a:noFill/>
          <a:ln w="9525">
            <a:noFill/>
          </a:ln>
        </p:spPr>
        <p:txBody>
          <a:bodyPr wrap="square" lIns="90000" tIns="46800" rIns="90000" bIns="46800">
            <a:normAutofit fontScale="60000"/>
          </a:bodyPr>
          <a:lstStyle/>
          <a:p>
            <a:pPr lvl="0" algn="ctr"/>
            <a:r>
              <a:rPr lang="en-US" altLang="zh-CN" sz="4400" b="1" smtClean="0">
                <a:solidFill>
                  <a:schemeClr val="tx1"/>
                </a:solidFill>
              </a:rPr>
              <a:t>2</a:t>
            </a:r>
            <a:endParaRPr lang="en-US" altLang="zh-CN" sz="4400" b="1" dirty="0" smtClean="0">
              <a:solidFill>
                <a:schemeClr val="tx1"/>
              </a:solidFill>
            </a:endParaRPr>
          </a:p>
        </p:txBody>
      </p:sp>
      <p:sp>
        <p:nvSpPr>
          <p:cNvPr id="27" name="文本框 26"/>
          <p:cNvSpPr txBox="1"/>
          <p:nvPr>
            <p:custDataLst>
              <p:tags r:id="rId7"/>
            </p:custDataLst>
          </p:nvPr>
        </p:nvSpPr>
        <p:spPr>
          <a:xfrm>
            <a:off x="1328420" y="2925445"/>
            <a:ext cx="5778500" cy="454025"/>
          </a:xfrm>
          <a:prstGeom prst="rect">
            <a:avLst/>
          </a:prstGeom>
          <a:noFill/>
          <a:ln w="9525">
            <a:noFill/>
          </a:ln>
        </p:spPr>
        <p:txBody>
          <a:bodyPr wrap="square" anchor="b" anchorCtr="0"/>
          <a:lstStyle>
            <a:defPPr>
              <a:defRPr lang="zh-CN"/>
            </a:defPPr>
            <a:lvl1pPr marL="0" lvl="0" indent="0" eaLnBrk="1" hangingPunct="1">
              <a:lnSpc>
                <a:spcPct val="100000"/>
              </a:lnSpc>
              <a:buFont typeface="Arial" panose="020B0604020202020204" pitchFamily="34" charset="0"/>
              <a:buNone/>
              <a:defRPr sz="2000">
                <a:latin typeface="+mn-lt"/>
                <a:ea typeface="+mn-ea"/>
              </a:defRPr>
            </a:lvl1pPr>
            <a:lvl2pPr marL="685800" indent="-228600">
              <a:lnSpc>
                <a:spcPct val="90000"/>
              </a:lnSpc>
              <a:spcBef>
                <a:spcPts val="500"/>
              </a:spcBef>
              <a:buFont typeface="Arial" panose="020B0604020202020204" pitchFamily="34" charset="0"/>
              <a:buChar char="•"/>
              <a:defRPr sz="2400">
                <a:latin typeface="+mn-lt"/>
                <a:ea typeface="+mn-ea"/>
              </a:defRPr>
            </a:lvl2pPr>
            <a:lvl3pPr marL="1143000" indent="-228600">
              <a:lnSpc>
                <a:spcPct val="90000"/>
              </a:lnSpc>
              <a:spcBef>
                <a:spcPts val="500"/>
              </a:spcBef>
              <a:buFont typeface="Arial" panose="020B0604020202020204" pitchFamily="34" charset="0"/>
              <a:buChar char="•"/>
              <a:defRPr sz="2000">
                <a:latin typeface="+mn-lt"/>
                <a:ea typeface="+mn-ea"/>
              </a:defRPr>
            </a:lvl3pPr>
            <a:lvl4pPr marL="1600200" indent="-228600">
              <a:lnSpc>
                <a:spcPct val="90000"/>
              </a:lnSpc>
              <a:spcBef>
                <a:spcPts val="500"/>
              </a:spcBef>
              <a:buFont typeface="Arial" panose="020B0604020202020204" pitchFamily="34" charset="0"/>
              <a:buChar char="•"/>
              <a:defRPr>
                <a:latin typeface="+mn-lt"/>
                <a:ea typeface="+mn-ea"/>
              </a:defRPr>
            </a:lvl4pPr>
            <a:lvl5pPr marL="2057400" indent="-228600">
              <a:lnSpc>
                <a:spcPct val="90000"/>
              </a:lnSpc>
              <a:spcBef>
                <a:spcPts val="500"/>
              </a:spcBef>
              <a:buFont typeface="Arial" panose="020B0604020202020204" pitchFamily="34" charset="0"/>
              <a:buChar char="•"/>
              <a:defRPr>
                <a:latin typeface="+mn-lt"/>
                <a:ea typeface="+mn-ea"/>
              </a:defRPr>
            </a:lvl5pPr>
          </a:lstStyle>
          <a:p>
            <a:r>
              <a:rPr lang="en-US" altLang="zh-CN" b="1" dirty="0">
                <a:solidFill>
                  <a:schemeClr val="tx1"/>
                </a:solidFill>
                <a:latin typeface="+mj-lt"/>
                <a:ea typeface="+mj-ea"/>
                <a:cs typeface="+mj-cs"/>
              </a:rPr>
              <a:t>幼儿会积极动手操作，并提出与事物数量有关的问题。</a:t>
            </a:r>
            <a:endParaRPr lang="en-US" altLang="zh-CN" b="1" dirty="0">
              <a:solidFill>
                <a:schemeClr val="tx1"/>
              </a:solidFill>
              <a:latin typeface="+mj-lt"/>
              <a:ea typeface="+mj-ea"/>
              <a:cs typeface="+mj-cs"/>
            </a:endParaRPr>
          </a:p>
        </p:txBody>
      </p:sp>
      <p:sp>
        <p:nvSpPr>
          <p:cNvPr id="12" name="椭圆 11"/>
          <p:cNvSpPr/>
          <p:nvPr>
            <p:custDataLst>
              <p:tags r:id="rId8"/>
            </p:custDataLst>
          </p:nvPr>
        </p:nvSpPr>
        <p:spPr>
          <a:xfrm>
            <a:off x="605009" y="3662202"/>
            <a:ext cx="516191" cy="517078"/>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0" fontAlgn="base" latinLnBrk="0" hangingPunct="0">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schemeClr val="tx1"/>
              </a:solidFill>
              <a:effectLst/>
              <a:uLnTx/>
              <a:uFillTx/>
            </a:endParaRPr>
          </a:p>
        </p:txBody>
      </p:sp>
      <p:sp>
        <p:nvSpPr>
          <p:cNvPr id="7179" name="文本框 14"/>
          <p:cNvSpPr txBox="1"/>
          <p:nvPr>
            <p:custDataLst>
              <p:tags r:id="rId9"/>
            </p:custDataLst>
          </p:nvPr>
        </p:nvSpPr>
        <p:spPr>
          <a:xfrm>
            <a:off x="683384" y="3668405"/>
            <a:ext cx="359441" cy="517078"/>
          </a:xfrm>
          <a:prstGeom prst="rect">
            <a:avLst/>
          </a:prstGeom>
          <a:noFill/>
          <a:ln w="9525">
            <a:noFill/>
          </a:ln>
        </p:spPr>
        <p:txBody>
          <a:bodyPr wrap="square" lIns="90000" tIns="46800" rIns="90000" bIns="46800">
            <a:normAutofit fontScale="60000"/>
          </a:bodyPr>
          <a:lstStyle/>
          <a:p>
            <a:pPr lvl="0" algn="ctr"/>
            <a:r>
              <a:rPr lang="en-US" altLang="zh-CN" sz="4400" b="1" smtClean="0">
                <a:solidFill>
                  <a:schemeClr val="tx1"/>
                </a:solidFill>
              </a:rPr>
              <a:t>3</a:t>
            </a:r>
            <a:endParaRPr lang="en-US" altLang="zh-CN" sz="4400" b="1" dirty="0" smtClean="0">
              <a:solidFill>
                <a:schemeClr val="tx1"/>
              </a:solidFill>
            </a:endParaRPr>
          </a:p>
        </p:txBody>
      </p:sp>
      <p:sp>
        <p:nvSpPr>
          <p:cNvPr id="30" name="文本框 29"/>
          <p:cNvSpPr txBox="1"/>
          <p:nvPr>
            <p:custDataLst>
              <p:tags r:id="rId10"/>
            </p:custDataLst>
          </p:nvPr>
        </p:nvSpPr>
        <p:spPr>
          <a:xfrm>
            <a:off x="1328420" y="3759200"/>
            <a:ext cx="5657215" cy="538480"/>
          </a:xfrm>
          <a:prstGeom prst="rect">
            <a:avLst/>
          </a:prstGeom>
          <a:noFill/>
          <a:ln w="9525">
            <a:noFill/>
          </a:ln>
        </p:spPr>
        <p:txBody>
          <a:bodyPr wrap="square" anchor="b" anchorCtr="0"/>
          <a:lstStyle>
            <a:defPPr>
              <a:defRPr lang="zh-CN"/>
            </a:defPPr>
            <a:lvl1pPr marL="0" lvl="0" indent="0" eaLnBrk="1" hangingPunct="1">
              <a:lnSpc>
                <a:spcPct val="100000"/>
              </a:lnSpc>
              <a:buFont typeface="Arial" panose="020B0604020202020204" pitchFamily="34" charset="0"/>
              <a:buNone/>
              <a:defRPr sz="2000">
                <a:latin typeface="+mn-lt"/>
                <a:ea typeface="+mn-ea"/>
              </a:defRPr>
            </a:lvl1pPr>
            <a:lvl2pPr marL="685800" indent="-228600">
              <a:lnSpc>
                <a:spcPct val="90000"/>
              </a:lnSpc>
              <a:spcBef>
                <a:spcPts val="500"/>
              </a:spcBef>
              <a:buFont typeface="Arial" panose="020B0604020202020204" pitchFamily="34" charset="0"/>
              <a:buChar char="•"/>
              <a:defRPr sz="2400">
                <a:latin typeface="+mn-lt"/>
                <a:ea typeface="+mn-ea"/>
              </a:defRPr>
            </a:lvl2pPr>
            <a:lvl3pPr marL="1143000" indent="-228600">
              <a:lnSpc>
                <a:spcPct val="90000"/>
              </a:lnSpc>
              <a:spcBef>
                <a:spcPts val="500"/>
              </a:spcBef>
              <a:buFont typeface="Arial" panose="020B0604020202020204" pitchFamily="34" charset="0"/>
              <a:buChar char="•"/>
              <a:defRPr sz="2000">
                <a:latin typeface="+mn-lt"/>
                <a:ea typeface="+mn-ea"/>
              </a:defRPr>
            </a:lvl3pPr>
            <a:lvl4pPr marL="1600200" indent="-228600">
              <a:lnSpc>
                <a:spcPct val="90000"/>
              </a:lnSpc>
              <a:spcBef>
                <a:spcPts val="500"/>
              </a:spcBef>
              <a:buFont typeface="Arial" panose="020B0604020202020204" pitchFamily="34" charset="0"/>
              <a:buChar char="•"/>
              <a:defRPr>
                <a:latin typeface="+mn-lt"/>
                <a:ea typeface="+mn-ea"/>
              </a:defRPr>
            </a:lvl4pPr>
            <a:lvl5pPr marL="2057400" indent="-228600">
              <a:lnSpc>
                <a:spcPct val="90000"/>
              </a:lnSpc>
              <a:spcBef>
                <a:spcPts val="500"/>
              </a:spcBef>
              <a:buFont typeface="Arial" panose="020B0604020202020204" pitchFamily="34" charset="0"/>
              <a:buChar char="•"/>
              <a:defRPr>
                <a:latin typeface="+mn-lt"/>
                <a:ea typeface="+mn-ea"/>
              </a:defRPr>
            </a:lvl5pPr>
          </a:lstStyle>
          <a:p>
            <a:r>
              <a:rPr lang="en-US" altLang="zh-CN" sz="1800" b="1" dirty="0">
                <a:solidFill>
                  <a:schemeClr val="tx1"/>
                </a:solidFill>
                <a:latin typeface="+mj-lt"/>
                <a:ea typeface="+mj-ea"/>
                <a:cs typeface="+mj-cs"/>
              </a:rPr>
              <a:t>幼儿会运用自己的方式表达对数概念的理解，并在与人交流的过程中加以调整。</a:t>
            </a:r>
            <a:endParaRPr lang="en-US" altLang="zh-CN" sz="1800" b="1" dirty="0">
              <a:solidFill>
                <a:schemeClr val="tx1"/>
              </a:solidFill>
              <a:latin typeface="+mj-lt"/>
              <a:ea typeface="+mj-ea"/>
              <a:cs typeface="+mj-cs"/>
            </a:endParaRPr>
          </a:p>
        </p:txBody>
      </p:sp>
      <p:sp>
        <p:nvSpPr>
          <p:cNvPr id="44" name="椭圆 43"/>
          <p:cNvSpPr/>
          <p:nvPr>
            <p:custDataLst>
              <p:tags r:id="rId11"/>
            </p:custDataLst>
          </p:nvPr>
        </p:nvSpPr>
        <p:spPr>
          <a:xfrm>
            <a:off x="605009" y="4507829"/>
            <a:ext cx="516191" cy="51707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0" fontAlgn="base" latinLnBrk="0" hangingPunct="0">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schemeClr val="tx1"/>
              </a:solidFill>
              <a:effectLst/>
              <a:uLnTx/>
              <a:uFillTx/>
            </a:endParaRPr>
          </a:p>
        </p:txBody>
      </p:sp>
      <p:sp>
        <p:nvSpPr>
          <p:cNvPr id="45" name="文本框 14"/>
          <p:cNvSpPr txBox="1"/>
          <p:nvPr>
            <p:custDataLst>
              <p:tags r:id="rId12"/>
            </p:custDataLst>
          </p:nvPr>
        </p:nvSpPr>
        <p:spPr>
          <a:xfrm>
            <a:off x="683384" y="4514032"/>
            <a:ext cx="359441" cy="517078"/>
          </a:xfrm>
          <a:prstGeom prst="rect">
            <a:avLst/>
          </a:prstGeom>
          <a:noFill/>
          <a:ln w="9525">
            <a:noFill/>
          </a:ln>
        </p:spPr>
        <p:txBody>
          <a:bodyPr wrap="square" lIns="90000" tIns="46800" rIns="90000" bIns="46800">
            <a:normAutofit fontScale="60000"/>
          </a:bodyPr>
          <a:lstStyle/>
          <a:p>
            <a:pPr lvl="0" algn="ctr"/>
            <a:r>
              <a:rPr lang="en-US" altLang="zh-CN" sz="4400" b="1" smtClean="0">
                <a:solidFill>
                  <a:schemeClr val="tx1"/>
                </a:solidFill>
              </a:rPr>
              <a:t>4</a:t>
            </a:r>
            <a:endParaRPr lang="en-US" altLang="zh-CN" sz="4400" b="1" dirty="0" smtClean="0">
              <a:solidFill>
                <a:schemeClr val="tx1"/>
              </a:solidFill>
            </a:endParaRPr>
          </a:p>
        </p:txBody>
      </p:sp>
      <p:sp>
        <p:nvSpPr>
          <p:cNvPr id="43" name="文本框 42"/>
          <p:cNvSpPr txBox="1"/>
          <p:nvPr>
            <p:custDataLst>
              <p:tags r:id="rId13"/>
            </p:custDataLst>
          </p:nvPr>
        </p:nvSpPr>
        <p:spPr>
          <a:xfrm>
            <a:off x="1328420" y="4604385"/>
            <a:ext cx="5742305" cy="454025"/>
          </a:xfrm>
          <a:prstGeom prst="rect">
            <a:avLst/>
          </a:prstGeom>
          <a:noFill/>
          <a:ln w="9525">
            <a:noFill/>
          </a:ln>
        </p:spPr>
        <p:txBody>
          <a:bodyPr wrap="square" anchor="b" anchorCtr="0"/>
          <a:lstStyle>
            <a:defPPr>
              <a:defRPr lang="zh-CN"/>
            </a:defPPr>
            <a:lvl1pPr marL="0" lvl="0" indent="0" eaLnBrk="1" hangingPunct="1">
              <a:lnSpc>
                <a:spcPct val="100000"/>
              </a:lnSpc>
              <a:buFont typeface="Arial" panose="020B0604020202020204" pitchFamily="34" charset="0"/>
              <a:buNone/>
              <a:defRPr sz="2000">
                <a:latin typeface="+mn-lt"/>
                <a:ea typeface="+mn-ea"/>
              </a:defRPr>
            </a:lvl1pPr>
            <a:lvl2pPr marL="685800" indent="-228600">
              <a:lnSpc>
                <a:spcPct val="90000"/>
              </a:lnSpc>
              <a:spcBef>
                <a:spcPts val="500"/>
              </a:spcBef>
              <a:buFont typeface="Arial" panose="020B0604020202020204" pitchFamily="34" charset="0"/>
              <a:buChar char="•"/>
              <a:defRPr sz="2400">
                <a:latin typeface="+mn-lt"/>
                <a:ea typeface="+mn-ea"/>
              </a:defRPr>
            </a:lvl2pPr>
            <a:lvl3pPr marL="1143000" indent="-228600">
              <a:lnSpc>
                <a:spcPct val="90000"/>
              </a:lnSpc>
              <a:spcBef>
                <a:spcPts val="500"/>
              </a:spcBef>
              <a:buFont typeface="Arial" panose="020B0604020202020204" pitchFamily="34" charset="0"/>
              <a:buChar char="•"/>
              <a:defRPr sz="2000">
                <a:latin typeface="+mn-lt"/>
                <a:ea typeface="+mn-ea"/>
              </a:defRPr>
            </a:lvl3pPr>
            <a:lvl4pPr marL="1600200" indent="-228600">
              <a:lnSpc>
                <a:spcPct val="90000"/>
              </a:lnSpc>
              <a:spcBef>
                <a:spcPts val="500"/>
              </a:spcBef>
              <a:buFont typeface="Arial" panose="020B0604020202020204" pitchFamily="34" charset="0"/>
              <a:buChar char="•"/>
              <a:defRPr>
                <a:latin typeface="+mn-lt"/>
                <a:ea typeface="+mn-ea"/>
              </a:defRPr>
            </a:lvl4pPr>
            <a:lvl5pPr marL="2057400" indent="-228600">
              <a:lnSpc>
                <a:spcPct val="90000"/>
              </a:lnSpc>
              <a:spcBef>
                <a:spcPts val="500"/>
              </a:spcBef>
              <a:buFont typeface="Arial" panose="020B0604020202020204" pitchFamily="34" charset="0"/>
              <a:buChar char="•"/>
              <a:defRPr>
                <a:latin typeface="+mn-lt"/>
                <a:ea typeface="+mn-ea"/>
              </a:defRPr>
            </a:lvl5pPr>
          </a:lstStyle>
          <a:p>
            <a:r>
              <a:rPr lang="en-US" altLang="zh-CN" sz="1800" b="1" dirty="0">
                <a:solidFill>
                  <a:schemeClr val="tx1"/>
                </a:solidFill>
                <a:latin typeface="+mj-lt"/>
                <a:ea typeface="+mj-ea"/>
                <a:cs typeface="+mj-cs"/>
              </a:rPr>
              <a:t>幼儿会初步运用数概念解决日常生活中的一些问题。</a:t>
            </a:r>
            <a:endParaRPr lang="en-US" altLang="zh-CN" sz="1800" b="1" dirty="0">
              <a:solidFill>
                <a:schemeClr val="tx1"/>
              </a:solidFill>
              <a:latin typeface="+mj-lt"/>
              <a:ea typeface="+mj-ea"/>
              <a:cs typeface="+mj-cs"/>
            </a:endParaRPr>
          </a:p>
        </p:txBody>
      </p:sp>
      <p:sp>
        <p:nvSpPr>
          <p:cNvPr id="51" name="椭圆 50"/>
          <p:cNvSpPr/>
          <p:nvPr>
            <p:custDataLst>
              <p:tags r:id="rId14"/>
            </p:custDataLst>
          </p:nvPr>
        </p:nvSpPr>
        <p:spPr>
          <a:xfrm>
            <a:off x="605009" y="5353457"/>
            <a:ext cx="516191" cy="517078"/>
          </a:xfrm>
          <a:prstGeom prst="ellips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0" fontAlgn="base" latinLnBrk="0" hangingPunct="0">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schemeClr val="tx1"/>
              </a:solidFill>
              <a:effectLst/>
              <a:uLnTx/>
              <a:uFillTx/>
            </a:endParaRPr>
          </a:p>
        </p:txBody>
      </p:sp>
      <p:sp>
        <p:nvSpPr>
          <p:cNvPr id="52" name="文本框 14"/>
          <p:cNvSpPr txBox="1"/>
          <p:nvPr>
            <p:custDataLst>
              <p:tags r:id="rId15"/>
            </p:custDataLst>
          </p:nvPr>
        </p:nvSpPr>
        <p:spPr>
          <a:xfrm>
            <a:off x="683384" y="5359660"/>
            <a:ext cx="359441" cy="517078"/>
          </a:xfrm>
          <a:prstGeom prst="rect">
            <a:avLst/>
          </a:prstGeom>
          <a:noFill/>
          <a:ln w="9525">
            <a:noFill/>
          </a:ln>
        </p:spPr>
        <p:txBody>
          <a:bodyPr wrap="square" lIns="90000" tIns="46800" rIns="90000" bIns="46800">
            <a:normAutofit fontScale="60000"/>
          </a:bodyPr>
          <a:lstStyle/>
          <a:p>
            <a:pPr lvl="0" algn="ctr"/>
            <a:r>
              <a:rPr lang="en-US" altLang="zh-CN" sz="4400" b="1" smtClean="0">
                <a:solidFill>
                  <a:schemeClr val="tx1"/>
                </a:solidFill>
              </a:rPr>
              <a:t>5</a:t>
            </a:r>
            <a:endParaRPr lang="en-US" altLang="zh-CN" sz="4400" b="1" dirty="0" smtClean="0">
              <a:solidFill>
                <a:schemeClr val="tx1"/>
              </a:solidFill>
            </a:endParaRPr>
          </a:p>
        </p:txBody>
      </p:sp>
      <p:sp>
        <p:nvSpPr>
          <p:cNvPr id="50" name="文本框 49"/>
          <p:cNvSpPr txBox="1"/>
          <p:nvPr>
            <p:custDataLst>
              <p:tags r:id="rId16"/>
            </p:custDataLst>
          </p:nvPr>
        </p:nvSpPr>
        <p:spPr>
          <a:xfrm>
            <a:off x="1328420" y="5450205"/>
            <a:ext cx="6108065" cy="563245"/>
          </a:xfrm>
          <a:prstGeom prst="rect">
            <a:avLst/>
          </a:prstGeom>
          <a:noFill/>
          <a:ln w="9525">
            <a:noFill/>
          </a:ln>
        </p:spPr>
        <p:txBody>
          <a:bodyPr wrap="square" anchor="b" anchorCtr="0"/>
          <a:lstStyle>
            <a:defPPr>
              <a:defRPr lang="zh-CN"/>
            </a:defPPr>
            <a:lvl1pPr marL="0" lvl="0" indent="0" eaLnBrk="1" hangingPunct="1">
              <a:lnSpc>
                <a:spcPct val="100000"/>
              </a:lnSpc>
              <a:buFont typeface="Arial" panose="020B0604020202020204" pitchFamily="34" charset="0"/>
              <a:buNone/>
              <a:defRPr sz="2000">
                <a:latin typeface="+mn-lt"/>
                <a:ea typeface="+mn-ea"/>
              </a:defRPr>
            </a:lvl1pPr>
            <a:lvl2pPr marL="685800" indent="-228600">
              <a:lnSpc>
                <a:spcPct val="90000"/>
              </a:lnSpc>
              <a:spcBef>
                <a:spcPts val="500"/>
              </a:spcBef>
              <a:buFont typeface="Arial" panose="020B0604020202020204" pitchFamily="34" charset="0"/>
              <a:buChar char="•"/>
              <a:defRPr sz="2400">
                <a:latin typeface="+mn-lt"/>
                <a:ea typeface="+mn-ea"/>
              </a:defRPr>
            </a:lvl2pPr>
            <a:lvl3pPr marL="1143000" indent="-228600">
              <a:lnSpc>
                <a:spcPct val="90000"/>
              </a:lnSpc>
              <a:spcBef>
                <a:spcPts val="500"/>
              </a:spcBef>
              <a:buFont typeface="Arial" panose="020B0604020202020204" pitchFamily="34" charset="0"/>
              <a:buChar char="•"/>
              <a:defRPr sz="2000">
                <a:latin typeface="+mn-lt"/>
                <a:ea typeface="+mn-ea"/>
              </a:defRPr>
            </a:lvl3pPr>
            <a:lvl4pPr marL="1600200" indent="-228600">
              <a:lnSpc>
                <a:spcPct val="90000"/>
              </a:lnSpc>
              <a:spcBef>
                <a:spcPts val="500"/>
              </a:spcBef>
              <a:buFont typeface="Arial" panose="020B0604020202020204" pitchFamily="34" charset="0"/>
              <a:buChar char="•"/>
              <a:defRPr>
                <a:latin typeface="+mn-lt"/>
                <a:ea typeface="+mn-ea"/>
              </a:defRPr>
            </a:lvl4pPr>
            <a:lvl5pPr marL="2057400" indent="-228600">
              <a:lnSpc>
                <a:spcPct val="90000"/>
              </a:lnSpc>
              <a:spcBef>
                <a:spcPts val="500"/>
              </a:spcBef>
              <a:buFont typeface="Arial" panose="020B0604020202020204" pitchFamily="34" charset="0"/>
              <a:buChar char="•"/>
              <a:defRPr>
                <a:latin typeface="+mn-lt"/>
                <a:ea typeface="+mn-ea"/>
              </a:defRPr>
            </a:lvl5pPr>
          </a:lstStyle>
          <a:p>
            <a:r>
              <a:rPr lang="en-US" altLang="zh-CN" b="1" dirty="0">
                <a:solidFill>
                  <a:schemeClr val="tx1"/>
                </a:solidFill>
                <a:latin typeface="+mj-lt"/>
                <a:ea typeface="+mj-ea"/>
                <a:cs typeface="+mj-cs"/>
              </a:rPr>
              <a:t>幼儿会掌握一些基本的数学符号和记号，并能用于日常生活之中。</a:t>
            </a:r>
            <a:endParaRPr lang="en-US" altLang="zh-CN" b="1" dirty="0">
              <a:solidFill>
                <a:schemeClr val="tx1"/>
              </a:solidFill>
              <a:latin typeface="+mj-lt"/>
              <a:ea typeface="+mj-ea"/>
              <a:cs typeface="+mj-cs"/>
            </a:endParaRPr>
          </a:p>
        </p:txBody>
      </p:sp>
      <p:sp>
        <p:nvSpPr>
          <p:cNvPr id="5" name="标题 4"/>
          <p:cNvSpPr>
            <a:spLocks noGrp="1"/>
          </p:cNvSpPr>
          <p:nvPr>
            <p:ph type="title"/>
          </p:nvPr>
        </p:nvSpPr>
        <p:spPr>
          <a:xfrm>
            <a:off x="410845" y="36195"/>
            <a:ext cx="10527030" cy="680720"/>
          </a:xfrm>
        </p:spPr>
        <p:txBody>
          <a:bodyPr vert="horz" wrap="square" lIns="91440" tIns="45720" rIns="91440" bIns="45720" anchor="ctr" anchorCtr="0"/>
          <a:p>
            <a:pPr defTabSz="914400">
              <a:buNone/>
            </a:pPr>
            <a:r>
              <a:rPr lang="zh-CN" altLang="en-US" sz="3200" b="1" kern="1200" dirty="0">
                <a:solidFill>
                  <a:schemeClr val="bg1"/>
                </a:solidFill>
                <a:ea typeface="+mj-lt"/>
                <a:cs typeface="黑体" charset="0"/>
              </a:rPr>
              <a:t>三、幼儿园</a:t>
            </a:r>
            <a:r>
              <a:rPr lang="zh-CN" altLang="en-US" sz="3200" b="1" kern="1200" dirty="0">
                <a:solidFill>
                  <a:schemeClr val="bg1"/>
                </a:solidFill>
                <a:ea typeface="+mj-lt"/>
                <a:cs typeface="黑体" charset="0"/>
              </a:rPr>
              <a:t>数学教育领域</a:t>
            </a:r>
            <a:endParaRPr lang="zh-CN" altLang="en-US" sz="3200" b="1" kern="1200" dirty="0">
              <a:solidFill>
                <a:schemeClr val="bg1"/>
              </a:solidFill>
              <a:ea typeface="+mj-lt"/>
              <a:cs typeface="黑体" charset="0"/>
            </a:endParaRPr>
          </a:p>
        </p:txBody>
      </p:sp>
    </p:spTree>
    <p:custDataLst>
      <p:tags r:id="rId17"/>
    </p:custData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任意多边形 63"/>
          <p:cNvSpPr/>
          <p:nvPr/>
        </p:nvSpPr>
        <p:spPr>
          <a:xfrm>
            <a:off x="4576763" y="2797175"/>
            <a:ext cx="1223963" cy="1204913"/>
          </a:xfrm>
          <a:custGeom>
            <a:avLst/>
            <a:gdLst>
              <a:gd name="connsiteX0" fmla="*/ 615064 w 1870190"/>
              <a:gd name="connsiteY0" fmla="*/ 0 h 1843677"/>
              <a:gd name="connsiteX1" fmla="*/ 1049979 w 1870190"/>
              <a:gd name="connsiteY1" fmla="*/ 180148 h 1843677"/>
              <a:gd name="connsiteX2" fmla="*/ 1870190 w 1870190"/>
              <a:gd name="connsiteY2" fmla="*/ 1000359 h 1843677"/>
              <a:gd name="connsiteX3" fmla="*/ 1828048 w 1870190"/>
              <a:gd name="connsiteY3" fmla="*/ 1002487 h 1843677"/>
              <a:gd name="connsiteX4" fmla="*/ 986041 w 1870190"/>
              <a:gd name="connsiteY4" fmla="*/ 1763755 h 1843677"/>
              <a:gd name="connsiteX5" fmla="*/ 973843 w 1870190"/>
              <a:gd name="connsiteY5" fmla="*/ 1843677 h 1843677"/>
              <a:gd name="connsiteX6" fmla="*/ 180147 w 1870190"/>
              <a:gd name="connsiteY6" fmla="*/ 1049981 h 1843677"/>
              <a:gd name="connsiteX7" fmla="*/ 180147 w 1870190"/>
              <a:gd name="connsiteY7" fmla="*/ 180148 h 1843677"/>
              <a:gd name="connsiteX8" fmla="*/ 615064 w 1870190"/>
              <a:gd name="connsiteY8" fmla="*/ 0 h 1843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70190" h="1843677">
                <a:moveTo>
                  <a:pt x="615064" y="0"/>
                </a:moveTo>
                <a:cubicBezTo>
                  <a:pt x="772472" y="1"/>
                  <a:pt x="929881" y="60049"/>
                  <a:pt x="1049979" y="180148"/>
                </a:cubicBezTo>
                <a:lnTo>
                  <a:pt x="1870190" y="1000359"/>
                </a:lnTo>
                <a:lnTo>
                  <a:pt x="1828048" y="1002487"/>
                </a:lnTo>
                <a:cubicBezTo>
                  <a:pt x="1408674" y="1045077"/>
                  <a:pt x="1069131" y="1357708"/>
                  <a:pt x="986041" y="1763755"/>
                </a:cubicBezTo>
                <a:lnTo>
                  <a:pt x="973843" y="1843677"/>
                </a:lnTo>
                <a:lnTo>
                  <a:pt x="180147" y="1049981"/>
                </a:lnTo>
                <a:cubicBezTo>
                  <a:pt x="-60050" y="809784"/>
                  <a:pt x="-60050" y="420345"/>
                  <a:pt x="180147" y="180148"/>
                </a:cubicBezTo>
                <a:cubicBezTo>
                  <a:pt x="300246" y="60049"/>
                  <a:pt x="457654" y="1"/>
                  <a:pt x="615064" y="0"/>
                </a:cubicBezTo>
                <a:close/>
              </a:path>
            </a:pathLst>
          </a:custGeom>
          <a:solidFill>
            <a:schemeClr val="accent1"/>
          </a:solidFill>
          <a:ln w="12700" cap="flat" cmpd="sng" algn="ctr">
            <a:noFill/>
            <a:prstDash val="solid"/>
            <a:miter lim="800000"/>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itchFamily="2" charset="-122"/>
              <a:cs typeface="+mn-cs"/>
            </a:endParaRPr>
          </a:p>
        </p:txBody>
      </p:sp>
      <p:sp>
        <p:nvSpPr>
          <p:cNvPr id="5" name="任意多边形 64"/>
          <p:cNvSpPr/>
          <p:nvPr/>
        </p:nvSpPr>
        <p:spPr>
          <a:xfrm>
            <a:off x="5911850" y="2809875"/>
            <a:ext cx="1212850" cy="1231900"/>
          </a:xfrm>
          <a:custGeom>
            <a:avLst/>
            <a:gdLst>
              <a:gd name="connsiteX0" fmla="*/ 1239496 w 1854559"/>
              <a:gd name="connsiteY0" fmla="*/ 0 h 1883386"/>
              <a:gd name="connsiteX1" fmla="*/ 1674412 w 1854559"/>
              <a:gd name="connsiteY1" fmla="*/ 180147 h 1883386"/>
              <a:gd name="connsiteX2" fmla="*/ 1674413 w 1854559"/>
              <a:gd name="connsiteY2" fmla="*/ 1049980 h 1883386"/>
              <a:gd name="connsiteX3" fmla="*/ 841007 w 1854559"/>
              <a:gd name="connsiteY3" fmla="*/ 1883386 h 1883386"/>
              <a:gd name="connsiteX4" fmla="*/ 838743 w 1854559"/>
              <a:gd name="connsiteY4" fmla="*/ 1838559 h 1883386"/>
              <a:gd name="connsiteX5" fmla="*/ 77475 w 1854559"/>
              <a:gd name="connsiteY5" fmla="*/ 996552 h 1883386"/>
              <a:gd name="connsiteX6" fmla="*/ 0 w 1854559"/>
              <a:gd name="connsiteY6" fmla="*/ 984728 h 1883386"/>
              <a:gd name="connsiteX7" fmla="*/ 804580 w 1854559"/>
              <a:gd name="connsiteY7" fmla="*/ 180147 h 1883386"/>
              <a:gd name="connsiteX8" fmla="*/ 1239496 w 1854559"/>
              <a:gd name="connsiteY8" fmla="*/ 0 h 18833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54559" h="1883386">
                <a:moveTo>
                  <a:pt x="1239496" y="0"/>
                </a:moveTo>
                <a:cubicBezTo>
                  <a:pt x="1396905" y="0"/>
                  <a:pt x="1554314" y="60049"/>
                  <a:pt x="1674412" y="180147"/>
                </a:cubicBezTo>
                <a:cubicBezTo>
                  <a:pt x="1914609" y="420344"/>
                  <a:pt x="1914609" y="809783"/>
                  <a:pt x="1674413" y="1049980"/>
                </a:cubicBezTo>
                <a:lnTo>
                  <a:pt x="841007" y="1883386"/>
                </a:lnTo>
                <a:lnTo>
                  <a:pt x="838743" y="1838559"/>
                </a:lnTo>
                <a:cubicBezTo>
                  <a:pt x="796153" y="1419185"/>
                  <a:pt x="483523" y="1079642"/>
                  <a:pt x="77475" y="996552"/>
                </a:cubicBezTo>
                <a:lnTo>
                  <a:pt x="0" y="984728"/>
                </a:lnTo>
                <a:lnTo>
                  <a:pt x="804580" y="180147"/>
                </a:lnTo>
                <a:cubicBezTo>
                  <a:pt x="924679" y="60049"/>
                  <a:pt x="1082088" y="0"/>
                  <a:pt x="1239496" y="0"/>
                </a:cubicBezTo>
                <a:close/>
              </a:path>
            </a:pathLst>
          </a:custGeom>
          <a:solidFill>
            <a:schemeClr val="accent2"/>
          </a:solidFill>
          <a:ln w="12700" cap="flat" cmpd="sng" algn="ctr">
            <a:noFill/>
            <a:prstDash val="solid"/>
            <a:miter lim="800000"/>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itchFamily="2" charset="-122"/>
              <a:cs typeface="+mn-cs"/>
            </a:endParaRPr>
          </a:p>
        </p:txBody>
      </p:sp>
      <p:sp>
        <p:nvSpPr>
          <p:cNvPr id="6" name="任意多边形 65"/>
          <p:cNvSpPr/>
          <p:nvPr/>
        </p:nvSpPr>
        <p:spPr>
          <a:xfrm>
            <a:off x="5910263" y="4113213"/>
            <a:ext cx="1217613" cy="1235075"/>
          </a:xfrm>
          <a:custGeom>
            <a:avLst/>
            <a:gdLst>
              <a:gd name="connsiteX0" fmla="*/ 843318 w 1862160"/>
              <a:gd name="connsiteY0" fmla="*/ 0 h 1888674"/>
              <a:gd name="connsiteX1" fmla="*/ 1682013 w 1862160"/>
              <a:gd name="connsiteY1" fmla="*/ 838695 h 1888674"/>
              <a:gd name="connsiteX2" fmla="*/ 1682013 w 1862160"/>
              <a:gd name="connsiteY2" fmla="*/ 1708527 h 1888674"/>
              <a:gd name="connsiteX3" fmla="*/ 812180 w 1862160"/>
              <a:gd name="connsiteY3" fmla="*/ 1708527 h 1888674"/>
              <a:gd name="connsiteX4" fmla="*/ 0 w 1862160"/>
              <a:gd name="connsiteY4" fmla="*/ 896347 h 1888674"/>
              <a:gd name="connsiteX5" fmla="*/ 79922 w 1862160"/>
              <a:gd name="connsiteY5" fmla="*/ 884149 h 1888674"/>
              <a:gd name="connsiteX6" fmla="*/ 841190 w 1862160"/>
              <a:gd name="connsiteY6" fmla="*/ 42142 h 1888674"/>
              <a:gd name="connsiteX7" fmla="*/ 843318 w 1862160"/>
              <a:gd name="connsiteY7" fmla="*/ 0 h 18886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62160" h="1888674">
                <a:moveTo>
                  <a:pt x="843318" y="0"/>
                </a:moveTo>
                <a:lnTo>
                  <a:pt x="1682013" y="838695"/>
                </a:lnTo>
                <a:cubicBezTo>
                  <a:pt x="1922209" y="1078891"/>
                  <a:pt x="1922209" y="1468330"/>
                  <a:pt x="1682013" y="1708527"/>
                </a:cubicBezTo>
                <a:cubicBezTo>
                  <a:pt x="1441816" y="1948724"/>
                  <a:pt x="1052377" y="1948724"/>
                  <a:pt x="812180" y="1708527"/>
                </a:cubicBezTo>
                <a:lnTo>
                  <a:pt x="0" y="896347"/>
                </a:lnTo>
                <a:lnTo>
                  <a:pt x="79922" y="884149"/>
                </a:lnTo>
                <a:cubicBezTo>
                  <a:pt x="485970" y="801060"/>
                  <a:pt x="798600" y="461516"/>
                  <a:pt x="841190" y="42142"/>
                </a:cubicBezTo>
                <a:lnTo>
                  <a:pt x="843318" y="0"/>
                </a:lnTo>
                <a:close/>
              </a:path>
            </a:pathLst>
          </a:custGeom>
          <a:solidFill>
            <a:schemeClr val="accent4"/>
          </a:solidFill>
          <a:ln w="12700" cap="flat" cmpd="sng" algn="ctr">
            <a:noFill/>
            <a:prstDash val="solid"/>
            <a:miter lim="800000"/>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itchFamily="2" charset="-122"/>
              <a:cs typeface="+mn-cs"/>
            </a:endParaRPr>
          </a:p>
        </p:txBody>
      </p:sp>
      <p:sp>
        <p:nvSpPr>
          <p:cNvPr id="7" name="任意多边形 66"/>
          <p:cNvSpPr/>
          <p:nvPr/>
        </p:nvSpPr>
        <p:spPr>
          <a:xfrm>
            <a:off x="4573588" y="4152900"/>
            <a:ext cx="1228725" cy="1208088"/>
          </a:xfrm>
          <a:custGeom>
            <a:avLst/>
            <a:gdLst>
              <a:gd name="connsiteX0" fmla="*/ 979371 w 1878030"/>
              <a:gd name="connsiteY0" fmla="*/ 0 h 1849202"/>
              <a:gd name="connsiteX1" fmla="*/ 991195 w 1878030"/>
              <a:gd name="connsiteY1" fmla="*/ 77475 h 1849202"/>
              <a:gd name="connsiteX2" fmla="*/ 1833202 w 1878030"/>
              <a:gd name="connsiteY2" fmla="*/ 838743 h 1849202"/>
              <a:gd name="connsiteX3" fmla="*/ 1878030 w 1878030"/>
              <a:gd name="connsiteY3" fmla="*/ 841007 h 1849202"/>
              <a:gd name="connsiteX4" fmla="*/ 1049980 w 1878030"/>
              <a:gd name="connsiteY4" fmla="*/ 1669055 h 1849202"/>
              <a:gd name="connsiteX5" fmla="*/ 180148 w 1878030"/>
              <a:gd name="connsiteY5" fmla="*/ 1669055 h 1849202"/>
              <a:gd name="connsiteX6" fmla="*/ 0 w 1878030"/>
              <a:gd name="connsiteY6" fmla="*/ 1234138 h 1849202"/>
              <a:gd name="connsiteX7" fmla="*/ 180148 w 1878030"/>
              <a:gd name="connsiteY7" fmla="*/ 799223 h 1849202"/>
              <a:gd name="connsiteX8" fmla="*/ 979371 w 1878030"/>
              <a:gd name="connsiteY8" fmla="*/ 0 h 1849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78030" h="1849202">
                <a:moveTo>
                  <a:pt x="979371" y="0"/>
                </a:moveTo>
                <a:lnTo>
                  <a:pt x="991195" y="77475"/>
                </a:lnTo>
                <a:cubicBezTo>
                  <a:pt x="1074285" y="483523"/>
                  <a:pt x="1413828" y="796153"/>
                  <a:pt x="1833202" y="838743"/>
                </a:cubicBezTo>
                <a:lnTo>
                  <a:pt x="1878030" y="841007"/>
                </a:lnTo>
                <a:lnTo>
                  <a:pt x="1049980" y="1669055"/>
                </a:lnTo>
                <a:cubicBezTo>
                  <a:pt x="809784" y="1909252"/>
                  <a:pt x="420345" y="1909252"/>
                  <a:pt x="180148" y="1669055"/>
                </a:cubicBezTo>
                <a:cubicBezTo>
                  <a:pt x="60049" y="1548956"/>
                  <a:pt x="1" y="1391548"/>
                  <a:pt x="0" y="1234138"/>
                </a:cubicBezTo>
                <a:cubicBezTo>
                  <a:pt x="1" y="1076730"/>
                  <a:pt x="60049" y="919321"/>
                  <a:pt x="180148" y="799223"/>
                </a:cubicBezTo>
                <a:lnTo>
                  <a:pt x="979371" y="0"/>
                </a:lnTo>
                <a:close/>
              </a:path>
            </a:pathLst>
          </a:custGeom>
          <a:solidFill>
            <a:schemeClr val="accent3"/>
          </a:solidFill>
          <a:ln w="12700" cap="flat" cmpd="sng" algn="ctr">
            <a:noFill/>
            <a:prstDash val="solid"/>
            <a:miter lim="800000"/>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itchFamily="2" charset="-122"/>
              <a:cs typeface="+mn-cs"/>
            </a:endParaRPr>
          </a:p>
        </p:txBody>
      </p:sp>
      <p:sp>
        <p:nvSpPr>
          <p:cNvPr id="8" name="任意多边形 70"/>
          <p:cNvSpPr/>
          <p:nvPr/>
        </p:nvSpPr>
        <p:spPr>
          <a:xfrm>
            <a:off x="5189343" y="4093277"/>
            <a:ext cx="647390" cy="631602"/>
          </a:xfrm>
          <a:custGeom>
            <a:avLst/>
            <a:gdLst>
              <a:gd name="connsiteX0" fmla="*/ 0 w 990303"/>
              <a:gd name="connsiteY0" fmla="*/ 0 h 966152"/>
              <a:gd name="connsiteX1" fmla="*/ 391212 w 990303"/>
              <a:gd name="connsiteY1" fmla="*/ 0 h 966152"/>
              <a:gd name="connsiteX2" fmla="*/ 400871 w 990303"/>
              <a:gd name="connsiteY2" fmla="*/ 95820 h 966152"/>
              <a:gd name="connsiteX3" fmla="*/ 990303 w 990303"/>
              <a:gd name="connsiteY3" fmla="*/ 576220 h 966152"/>
              <a:gd name="connsiteX4" fmla="*/ 990303 w 990303"/>
              <a:gd name="connsiteY4" fmla="*/ 966152 h 966152"/>
              <a:gd name="connsiteX5" fmla="*/ 3835 w 990303"/>
              <a:gd name="connsiteY5" fmla="*/ 75949 h 966152"/>
              <a:gd name="connsiteX6" fmla="*/ 0 w 990303"/>
              <a:gd name="connsiteY6" fmla="*/ 0 h 9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90303" h="966152">
                <a:moveTo>
                  <a:pt x="0" y="0"/>
                </a:moveTo>
                <a:lnTo>
                  <a:pt x="391212" y="0"/>
                </a:lnTo>
                <a:lnTo>
                  <a:pt x="400871" y="95820"/>
                </a:lnTo>
                <a:cubicBezTo>
                  <a:pt x="456974" y="369984"/>
                  <a:pt x="699554" y="576220"/>
                  <a:pt x="990303" y="576220"/>
                </a:cubicBezTo>
                <a:lnTo>
                  <a:pt x="990303" y="966152"/>
                </a:lnTo>
                <a:cubicBezTo>
                  <a:pt x="476893" y="966152"/>
                  <a:pt x="54615" y="575963"/>
                  <a:pt x="3835" y="75949"/>
                </a:cubicBezTo>
                <a:lnTo>
                  <a:pt x="0" y="0"/>
                </a:lnTo>
                <a:close/>
              </a:path>
            </a:pathLst>
          </a:custGeom>
          <a:solidFill>
            <a:schemeClr val="accent3">
              <a:lumMod val="60000"/>
              <a:lumOff val="40000"/>
            </a:schemeClr>
          </a:solidFill>
          <a:ln w="12700" cap="flat" cmpd="sng" algn="ctr">
            <a:noFill/>
            <a:prstDash val="solid"/>
            <a:miter lim="800000"/>
          </a:ln>
          <a:effectLst/>
          <a:scene3d>
            <a:camera prst="orthographicFront"/>
            <a:lightRig rig="threePt" dir="t"/>
          </a:scene3d>
          <a:sp3d prstMaterial="softEdge"/>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itchFamily="2" charset="-122"/>
              <a:cs typeface="+mn-cs"/>
            </a:endParaRPr>
          </a:p>
        </p:txBody>
      </p:sp>
      <p:sp>
        <p:nvSpPr>
          <p:cNvPr id="9" name="任意多边形 71"/>
          <p:cNvSpPr/>
          <p:nvPr/>
        </p:nvSpPr>
        <p:spPr>
          <a:xfrm>
            <a:off x="5188504" y="3428420"/>
            <a:ext cx="648229" cy="664857"/>
          </a:xfrm>
          <a:custGeom>
            <a:avLst/>
            <a:gdLst>
              <a:gd name="connsiteX0" fmla="*/ 991587 w 991587"/>
              <a:gd name="connsiteY0" fmla="*/ 0 h 1017022"/>
              <a:gd name="connsiteX1" fmla="*/ 991587 w 991587"/>
              <a:gd name="connsiteY1" fmla="*/ 389932 h 1017022"/>
              <a:gd name="connsiteX2" fmla="*/ 389932 w 991587"/>
              <a:gd name="connsiteY2" fmla="*/ 991587 h 1017022"/>
              <a:gd name="connsiteX3" fmla="*/ 392496 w 991587"/>
              <a:gd name="connsiteY3" fmla="*/ 1017022 h 1017022"/>
              <a:gd name="connsiteX4" fmla="*/ 1284 w 991587"/>
              <a:gd name="connsiteY4" fmla="*/ 1017022 h 1017022"/>
              <a:gd name="connsiteX5" fmla="*/ 0 w 991587"/>
              <a:gd name="connsiteY5" fmla="*/ 991587 h 1017022"/>
              <a:gd name="connsiteX6" fmla="*/ 991587 w 991587"/>
              <a:gd name="connsiteY6" fmla="*/ 0 h 10170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91587" h="1017022">
                <a:moveTo>
                  <a:pt x="991587" y="0"/>
                </a:moveTo>
                <a:lnTo>
                  <a:pt x="991587" y="389932"/>
                </a:lnTo>
                <a:cubicBezTo>
                  <a:pt x="659302" y="389932"/>
                  <a:pt x="389932" y="659302"/>
                  <a:pt x="389932" y="991587"/>
                </a:cubicBezTo>
                <a:lnTo>
                  <a:pt x="392496" y="1017022"/>
                </a:lnTo>
                <a:lnTo>
                  <a:pt x="1284" y="1017022"/>
                </a:lnTo>
                <a:lnTo>
                  <a:pt x="0" y="991587"/>
                </a:lnTo>
                <a:cubicBezTo>
                  <a:pt x="0" y="443949"/>
                  <a:pt x="443949" y="0"/>
                  <a:pt x="991587" y="0"/>
                </a:cubicBezTo>
                <a:close/>
              </a:path>
            </a:pathLst>
          </a:custGeom>
          <a:solidFill>
            <a:schemeClr val="accent1">
              <a:lumMod val="60000"/>
              <a:lumOff val="40000"/>
            </a:schemeClr>
          </a:solidFill>
          <a:ln w="12700" cap="flat" cmpd="sng" algn="ctr">
            <a:noFill/>
            <a:prstDash val="solid"/>
            <a:miter lim="800000"/>
          </a:ln>
          <a:effectLst/>
          <a:scene3d>
            <a:camera prst="orthographicFront"/>
            <a:lightRig rig="threePt" dir="t"/>
          </a:scene3d>
          <a:sp3d prstMaterial="softEdge"/>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itchFamily="2" charset="-122"/>
              <a:cs typeface="+mn-cs"/>
            </a:endParaRPr>
          </a:p>
        </p:txBody>
      </p:sp>
      <p:sp>
        <p:nvSpPr>
          <p:cNvPr id="10" name="任意多边形 72"/>
          <p:cNvSpPr/>
          <p:nvPr/>
        </p:nvSpPr>
        <p:spPr>
          <a:xfrm>
            <a:off x="5836732" y="4093277"/>
            <a:ext cx="647390" cy="631602"/>
          </a:xfrm>
          <a:custGeom>
            <a:avLst/>
            <a:gdLst>
              <a:gd name="connsiteX0" fmla="*/ 599091 w 990303"/>
              <a:gd name="connsiteY0" fmla="*/ 0 h 966152"/>
              <a:gd name="connsiteX1" fmla="*/ 990303 w 990303"/>
              <a:gd name="connsiteY1" fmla="*/ 0 h 966152"/>
              <a:gd name="connsiteX2" fmla="*/ 986468 w 990303"/>
              <a:gd name="connsiteY2" fmla="*/ 75949 h 966152"/>
              <a:gd name="connsiteX3" fmla="*/ 0 w 990303"/>
              <a:gd name="connsiteY3" fmla="*/ 966152 h 966152"/>
              <a:gd name="connsiteX4" fmla="*/ 0 w 990303"/>
              <a:gd name="connsiteY4" fmla="*/ 576220 h 966152"/>
              <a:gd name="connsiteX5" fmla="*/ 589432 w 990303"/>
              <a:gd name="connsiteY5" fmla="*/ 95820 h 966152"/>
              <a:gd name="connsiteX6" fmla="*/ 599091 w 990303"/>
              <a:gd name="connsiteY6" fmla="*/ 0 h 9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90303" h="966152">
                <a:moveTo>
                  <a:pt x="599091" y="0"/>
                </a:moveTo>
                <a:lnTo>
                  <a:pt x="990303" y="0"/>
                </a:lnTo>
                <a:lnTo>
                  <a:pt x="986468" y="75949"/>
                </a:lnTo>
                <a:cubicBezTo>
                  <a:pt x="935689" y="575963"/>
                  <a:pt x="513411" y="966152"/>
                  <a:pt x="0" y="966152"/>
                </a:cubicBezTo>
                <a:lnTo>
                  <a:pt x="0" y="576220"/>
                </a:lnTo>
                <a:cubicBezTo>
                  <a:pt x="290750" y="576220"/>
                  <a:pt x="533330" y="369984"/>
                  <a:pt x="589432" y="95820"/>
                </a:cubicBezTo>
                <a:lnTo>
                  <a:pt x="599091" y="0"/>
                </a:lnTo>
                <a:close/>
              </a:path>
            </a:pathLst>
          </a:custGeom>
          <a:solidFill>
            <a:schemeClr val="accent4">
              <a:lumMod val="60000"/>
              <a:lumOff val="40000"/>
            </a:schemeClr>
          </a:solidFill>
          <a:ln w="12700" cap="flat" cmpd="sng" algn="ctr">
            <a:noFill/>
            <a:prstDash val="solid"/>
            <a:miter lim="800000"/>
          </a:ln>
          <a:effectLst/>
          <a:scene3d>
            <a:camera prst="orthographicFront"/>
            <a:lightRig rig="threePt" dir="t"/>
          </a:scene3d>
          <a:sp3d prstMaterial="softEdge"/>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itchFamily="2" charset="-122"/>
              <a:cs typeface="+mn-cs"/>
            </a:endParaRPr>
          </a:p>
        </p:txBody>
      </p:sp>
      <p:sp>
        <p:nvSpPr>
          <p:cNvPr id="11" name="任意多边形 73"/>
          <p:cNvSpPr/>
          <p:nvPr/>
        </p:nvSpPr>
        <p:spPr>
          <a:xfrm>
            <a:off x="5836732" y="3428420"/>
            <a:ext cx="648229" cy="664857"/>
          </a:xfrm>
          <a:custGeom>
            <a:avLst/>
            <a:gdLst>
              <a:gd name="connsiteX0" fmla="*/ 0 w 991587"/>
              <a:gd name="connsiteY0" fmla="*/ 0 h 1017022"/>
              <a:gd name="connsiteX1" fmla="*/ 991587 w 991587"/>
              <a:gd name="connsiteY1" fmla="*/ 991587 h 1017022"/>
              <a:gd name="connsiteX2" fmla="*/ 990303 w 991587"/>
              <a:gd name="connsiteY2" fmla="*/ 1017022 h 1017022"/>
              <a:gd name="connsiteX3" fmla="*/ 599091 w 991587"/>
              <a:gd name="connsiteY3" fmla="*/ 1017022 h 1017022"/>
              <a:gd name="connsiteX4" fmla="*/ 601655 w 991587"/>
              <a:gd name="connsiteY4" fmla="*/ 991587 h 1017022"/>
              <a:gd name="connsiteX5" fmla="*/ 0 w 991587"/>
              <a:gd name="connsiteY5" fmla="*/ 389932 h 1017022"/>
              <a:gd name="connsiteX6" fmla="*/ 0 w 991587"/>
              <a:gd name="connsiteY6" fmla="*/ 0 h 10170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91587" h="1017022">
                <a:moveTo>
                  <a:pt x="0" y="0"/>
                </a:moveTo>
                <a:cubicBezTo>
                  <a:pt x="547638" y="0"/>
                  <a:pt x="991587" y="443949"/>
                  <a:pt x="991587" y="991587"/>
                </a:cubicBezTo>
                <a:lnTo>
                  <a:pt x="990303" y="1017022"/>
                </a:lnTo>
                <a:lnTo>
                  <a:pt x="599091" y="1017022"/>
                </a:lnTo>
                <a:lnTo>
                  <a:pt x="601655" y="991587"/>
                </a:lnTo>
                <a:cubicBezTo>
                  <a:pt x="601655" y="659302"/>
                  <a:pt x="332285" y="389932"/>
                  <a:pt x="0" y="389932"/>
                </a:cubicBezTo>
                <a:lnTo>
                  <a:pt x="0" y="0"/>
                </a:lnTo>
                <a:close/>
              </a:path>
            </a:pathLst>
          </a:custGeom>
          <a:solidFill>
            <a:schemeClr val="accent2">
              <a:lumMod val="60000"/>
              <a:lumOff val="40000"/>
            </a:schemeClr>
          </a:solidFill>
          <a:ln w="12700" cap="flat" cmpd="sng" algn="ctr">
            <a:noFill/>
            <a:prstDash val="solid"/>
            <a:miter lim="800000"/>
          </a:ln>
          <a:effectLst/>
          <a:scene3d>
            <a:camera prst="orthographicFront"/>
            <a:lightRig rig="threePt" dir="t"/>
          </a:scene3d>
          <a:sp3d prstMaterial="softEdge"/>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itchFamily="2" charset="-122"/>
              <a:cs typeface="+mn-cs"/>
            </a:endParaRPr>
          </a:p>
        </p:txBody>
      </p:sp>
      <p:sp>
        <p:nvSpPr>
          <p:cNvPr id="23572" name="矩形 11"/>
          <p:cNvSpPr/>
          <p:nvPr/>
        </p:nvSpPr>
        <p:spPr>
          <a:xfrm>
            <a:off x="1893253" y="2773363"/>
            <a:ext cx="2419985" cy="521970"/>
          </a:xfrm>
          <a:prstGeom prst="rect">
            <a:avLst/>
          </a:prstGeom>
          <a:noFill/>
          <a:ln w="9525">
            <a:noFill/>
          </a:ln>
        </p:spPr>
        <p:txBody>
          <a:bodyPr wrap="none">
            <a:spAutoFit/>
          </a:bodyPr>
          <a:lst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等线"/>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等线"/>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等线"/>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a:defRPr>
            </a:lvl5pPr>
          </a:lstStyle>
          <a:p>
            <a:pPr marL="0" lvl="0" indent="0" algn="r" eaLnBrk="1" hangingPunct="1">
              <a:lnSpc>
                <a:spcPct val="100000"/>
              </a:lnSpc>
              <a:spcBef>
                <a:spcPct val="0"/>
              </a:spcBef>
              <a:buFontTx/>
              <a:buNone/>
            </a:pPr>
            <a:r>
              <a:rPr lang="zh-CN" altLang="en-US" b="1" dirty="0">
                <a:solidFill>
                  <a:schemeClr val="accent1"/>
                </a:solidFill>
                <a:latin typeface="微软雅黑" pitchFamily="34" charset="-122"/>
                <a:ea typeface="微软雅黑" pitchFamily="34" charset="-122"/>
              </a:rPr>
              <a:t> 数和数的运算</a:t>
            </a:r>
            <a:endParaRPr lang="zh-CN" altLang="en-US" b="1" dirty="0">
              <a:solidFill>
                <a:schemeClr val="accent1"/>
              </a:solidFill>
              <a:latin typeface="微软雅黑" pitchFamily="34" charset="-122"/>
              <a:ea typeface="微软雅黑" pitchFamily="34" charset="-122"/>
            </a:endParaRPr>
          </a:p>
        </p:txBody>
      </p:sp>
      <p:sp>
        <p:nvSpPr>
          <p:cNvPr id="13" name="矩形 12"/>
          <p:cNvSpPr/>
          <p:nvPr/>
        </p:nvSpPr>
        <p:spPr>
          <a:xfrm>
            <a:off x="1566863" y="4635500"/>
            <a:ext cx="2676525" cy="521970"/>
          </a:xfrm>
          <a:prstGeom prst="rect">
            <a:avLst/>
          </a:prstGeom>
        </p:spPr>
        <p:txBody>
          <a:bodyPr wrap="none">
            <a:spAutoFit/>
          </a:body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zh-CN" altLang="en-US" sz="2800" b="1" i="0" u="none" strike="noStrike" kern="1200" cap="none" spc="0" normalizeH="0" baseline="0" noProof="0" dirty="0">
                <a:ln>
                  <a:noFill/>
                </a:ln>
                <a:solidFill>
                  <a:schemeClr val="accent6">
                    <a:lumMod val="75000"/>
                  </a:schemeClr>
                </a:solidFill>
                <a:effectLst/>
                <a:uLnTx/>
                <a:uFillTx/>
                <a:latin typeface="微软雅黑" pitchFamily="34" charset="-122"/>
                <a:ea typeface="微软雅黑" pitchFamily="34" charset="-122"/>
                <a:cs typeface="+mn-cs"/>
              </a:rPr>
              <a:t>图形和数字结合</a:t>
            </a:r>
            <a:endParaRPr kumimoji="0" lang="zh-CN" altLang="en-US" sz="2800" b="1" i="0" u="none" strike="noStrike" kern="1200" cap="none" spc="0" normalizeH="0" baseline="0" noProof="0" dirty="0">
              <a:ln>
                <a:noFill/>
              </a:ln>
              <a:solidFill>
                <a:schemeClr val="accent6">
                  <a:lumMod val="75000"/>
                </a:schemeClr>
              </a:solidFill>
              <a:effectLst/>
              <a:uLnTx/>
              <a:uFillTx/>
              <a:latin typeface="微软雅黑" pitchFamily="34" charset="-122"/>
              <a:ea typeface="微软雅黑" pitchFamily="34" charset="-122"/>
              <a:cs typeface="+mn-cs"/>
            </a:endParaRPr>
          </a:p>
        </p:txBody>
      </p:sp>
      <p:sp>
        <p:nvSpPr>
          <p:cNvPr id="14" name="矩形 13"/>
          <p:cNvSpPr/>
          <p:nvPr/>
        </p:nvSpPr>
        <p:spPr>
          <a:xfrm>
            <a:off x="7454900" y="2719388"/>
            <a:ext cx="3542665" cy="460375"/>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dirty="0">
                <a:ln>
                  <a:noFill/>
                </a:ln>
                <a:solidFill>
                  <a:schemeClr val="accent2">
                    <a:lumMod val="75000"/>
                  </a:schemeClr>
                </a:solidFill>
                <a:effectLst/>
                <a:uLnTx/>
                <a:uFillTx/>
                <a:latin typeface="微软雅黑" pitchFamily="34" charset="-122"/>
                <a:ea typeface="微软雅黑" pitchFamily="34" charset="-122"/>
                <a:cs typeface="+mn-cs"/>
              </a:rPr>
              <a:t>量、量的比较和自然测量</a:t>
            </a:r>
            <a:endParaRPr kumimoji="0" lang="zh-CN" altLang="en-US" sz="2400" b="1" i="0" u="none" strike="noStrike" kern="1200" cap="none" spc="0" normalizeH="0" baseline="0" noProof="0" dirty="0">
              <a:ln>
                <a:noFill/>
              </a:ln>
              <a:solidFill>
                <a:schemeClr val="accent2">
                  <a:lumMod val="75000"/>
                </a:schemeClr>
              </a:solidFill>
              <a:effectLst/>
              <a:uLnTx/>
              <a:uFillTx/>
              <a:latin typeface="微软雅黑" pitchFamily="34" charset="-122"/>
              <a:ea typeface="微软雅黑" pitchFamily="34" charset="-122"/>
              <a:cs typeface="+mn-cs"/>
            </a:endParaRPr>
          </a:p>
        </p:txBody>
      </p:sp>
      <p:sp>
        <p:nvSpPr>
          <p:cNvPr id="15" name="矩形 14"/>
          <p:cNvSpPr/>
          <p:nvPr/>
        </p:nvSpPr>
        <p:spPr>
          <a:xfrm>
            <a:off x="7658100" y="4724400"/>
            <a:ext cx="1713230" cy="460375"/>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dirty="0">
                <a:ln>
                  <a:noFill/>
                </a:ln>
                <a:solidFill>
                  <a:schemeClr val="accent4">
                    <a:lumMod val="50000"/>
                  </a:schemeClr>
                </a:solidFill>
                <a:effectLst/>
                <a:uLnTx/>
                <a:uFillTx/>
                <a:latin typeface="方正兰亭黑_GBK" panose="02000000000000000000" pitchFamily="2" charset="-122"/>
                <a:ea typeface="方正兰亭黑_GBK" panose="02000000000000000000" pitchFamily="2" charset="-122"/>
                <a:cs typeface="+mn-cs"/>
              </a:rPr>
              <a:t>时间和空间</a:t>
            </a:r>
            <a:endParaRPr kumimoji="0" lang="zh-CN" altLang="en-US" sz="2400" b="1" i="0" u="none" strike="noStrike" kern="1200" cap="none" spc="0" normalizeH="0" baseline="0" noProof="0" dirty="0">
              <a:ln>
                <a:noFill/>
              </a:ln>
              <a:solidFill>
                <a:schemeClr val="accent4">
                  <a:lumMod val="50000"/>
                </a:schemeClr>
              </a:solidFill>
              <a:effectLst/>
              <a:uLnTx/>
              <a:uFillTx/>
              <a:latin typeface="方正兰亭黑_GBK" panose="02000000000000000000" pitchFamily="2" charset="-122"/>
              <a:ea typeface="方正兰亭黑_GBK" panose="02000000000000000000" pitchFamily="2" charset="-122"/>
              <a:cs typeface="+mn-cs"/>
            </a:endParaRPr>
          </a:p>
        </p:txBody>
      </p:sp>
      <p:sp>
        <p:nvSpPr>
          <p:cNvPr id="16" name="AutoShape 4"/>
          <p:cNvSpPr/>
          <p:nvPr/>
        </p:nvSpPr>
        <p:spPr bwMode="auto">
          <a:xfrm>
            <a:off x="4789488" y="2984500"/>
            <a:ext cx="347663" cy="3492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428" y="17466"/>
                </a:moveTo>
                <a:cubicBezTo>
                  <a:pt x="16669" y="16923"/>
                  <a:pt x="15846" y="16465"/>
                  <a:pt x="14963" y="16121"/>
                </a:cubicBezTo>
                <a:cubicBezTo>
                  <a:pt x="15595" y="14609"/>
                  <a:pt x="15967" y="12928"/>
                  <a:pt x="16010" y="11148"/>
                </a:cubicBezTo>
                <a:lnTo>
                  <a:pt x="20188" y="11148"/>
                </a:lnTo>
                <a:cubicBezTo>
                  <a:pt x="20097" y="13612"/>
                  <a:pt x="19065" y="15838"/>
                  <a:pt x="17428" y="17466"/>
                </a:cubicBezTo>
                <a:moveTo>
                  <a:pt x="1411" y="11148"/>
                </a:moveTo>
                <a:lnTo>
                  <a:pt x="5589" y="11148"/>
                </a:lnTo>
                <a:cubicBezTo>
                  <a:pt x="5632" y="12928"/>
                  <a:pt x="6004" y="14609"/>
                  <a:pt x="6636" y="16121"/>
                </a:cubicBezTo>
                <a:cubicBezTo>
                  <a:pt x="5753" y="16465"/>
                  <a:pt x="4931" y="16923"/>
                  <a:pt x="4171" y="17466"/>
                </a:cubicBezTo>
                <a:cubicBezTo>
                  <a:pt x="2534" y="15838"/>
                  <a:pt x="1502" y="13612"/>
                  <a:pt x="1411" y="11148"/>
                </a:cubicBezTo>
                <a:moveTo>
                  <a:pt x="3785" y="4553"/>
                </a:moveTo>
                <a:cubicBezTo>
                  <a:pt x="4579" y="5170"/>
                  <a:pt x="5448" y="5691"/>
                  <a:pt x="6388" y="6084"/>
                </a:cubicBezTo>
                <a:cubicBezTo>
                  <a:pt x="5901" y="7433"/>
                  <a:pt x="5627" y="8908"/>
                  <a:pt x="5589" y="10451"/>
                </a:cubicBezTo>
                <a:lnTo>
                  <a:pt x="1411" y="10451"/>
                </a:lnTo>
                <a:cubicBezTo>
                  <a:pt x="1494" y="8190"/>
                  <a:pt x="2376" y="6135"/>
                  <a:pt x="3785" y="4553"/>
                </a:cubicBezTo>
                <a:moveTo>
                  <a:pt x="11148" y="10451"/>
                </a:moveTo>
                <a:lnTo>
                  <a:pt x="11148" y="6950"/>
                </a:lnTo>
                <a:cubicBezTo>
                  <a:pt x="12339" y="6913"/>
                  <a:pt x="13484" y="6696"/>
                  <a:pt x="14558" y="6324"/>
                </a:cubicBezTo>
                <a:cubicBezTo>
                  <a:pt x="15018" y="7598"/>
                  <a:pt x="15276" y="8992"/>
                  <a:pt x="15314" y="10451"/>
                </a:cubicBezTo>
                <a:cubicBezTo>
                  <a:pt x="15314" y="10451"/>
                  <a:pt x="11148" y="10451"/>
                  <a:pt x="11148" y="10451"/>
                </a:cubicBezTo>
                <a:close/>
                <a:moveTo>
                  <a:pt x="14311" y="15882"/>
                </a:moveTo>
                <a:cubicBezTo>
                  <a:pt x="13309" y="15559"/>
                  <a:pt x="12247" y="15380"/>
                  <a:pt x="11148" y="15346"/>
                </a:cubicBezTo>
                <a:lnTo>
                  <a:pt x="11148" y="11148"/>
                </a:lnTo>
                <a:lnTo>
                  <a:pt x="15314" y="11148"/>
                </a:lnTo>
                <a:cubicBezTo>
                  <a:pt x="15270" y="12844"/>
                  <a:pt x="14914" y="14445"/>
                  <a:pt x="14311" y="15882"/>
                </a:cubicBezTo>
                <a:moveTo>
                  <a:pt x="14683" y="16757"/>
                </a:moveTo>
                <a:cubicBezTo>
                  <a:pt x="15476" y="17063"/>
                  <a:pt x="16218" y="17466"/>
                  <a:pt x="16904" y="17941"/>
                </a:cubicBezTo>
                <a:cubicBezTo>
                  <a:pt x="15632" y="19031"/>
                  <a:pt x="14067" y="19781"/>
                  <a:pt x="12344" y="20068"/>
                </a:cubicBezTo>
                <a:cubicBezTo>
                  <a:pt x="13280" y="19136"/>
                  <a:pt x="14076" y="18017"/>
                  <a:pt x="14683" y="16757"/>
                </a:cubicBezTo>
                <a:moveTo>
                  <a:pt x="11148" y="20188"/>
                </a:moveTo>
                <a:lnTo>
                  <a:pt x="11148" y="16043"/>
                </a:lnTo>
                <a:cubicBezTo>
                  <a:pt x="12146" y="16075"/>
                  <a:pt x="13113" y="16231"/>
                  <a:pt x="14025" y="16516"/>
                </a:cubicBezTo>
                <a:cubicBezTo>
                  <a:pt x="13314" y="17970"/>
                  <a:pt x="12343" y="19223"/>
                  <a:pt x="11185" y="20186"/>
                </a:cubicBezTo>
                <a:cubicBezTo>
                  <a:pt x="11185" y="20186"/>
                  <a:pt x="11148" y="20188"/>
                  <a:pt x="11148" y="20188"/>
                </a:cubicBezTo>
                <a:close/>
                <a:moveTo>
                  <a:pt x="9255" y="20068"/>
                </a:moveTo>
                <a:cubicBezTo>
                  <a:pt x="7532" y="19781"/>
                  <a:pt x="5967" y="19031"/>
                  <a:pt x="4695" y="17941"/>
                </a:cubicBezTo>
                <a:cubicBezTo>
                  <a:pt x="5381" y="17466"/>
                  <a:pt x="6123" y="17063"/>
                  <a:pt x="6916" y="16757"/>
                </a:cubicBezTo>
                <a:cubicBezTo>
                  <a:pt x="7523" y="18017"/>
                  <a:pt x="8319" y="19136"/>
                  <a:pt x="9255" y="20068"/>
                </a:cubicBezTo>
                <a:moveTo>
                  <a:pt x="10451" y="11148"/>
                </a:moveTo>
                <a:lnTo>
                  <a:pt x="10451" y="15346"/>
                </a:lnTo>
                <a:cubicBezTo>
                  <a:pt x="9352" y="15380"/>
                  <a:pt x="8290" y="15559"/>
                  <a:pt x="7288" y="15882"/>
                </a:cubicBezTo>
                <a:cubicBezTo>
                  <a:pt x="6685" y="14445"/>
                  <a:pt x="6329" y="12844"/>
                  <a:pt x="6285" y="11148"/>
                </a:cubicBezTo>
                <a:cubicBezTo>
                  <a:pt x="6285" y="11148"/>
                  <a:pt x="10451" y="11148"/>
                  <a:pt x="10451" y="11148"/>
                </a:cubicBezTo>
                <a:close/>
                <a:moveTo>
                  <a:pt x="7041" y="6324"/>
                </a:moveTo>
                <a:cubicBezTo>
                  <a:pt x="8115" y="6696"/>
                  <a:pt x="9260" y="6913"/>
                  <a:pt x="10451" y="6950"/>
                </a:cubicBezTo>
                <a:lnTo>
                  <a:pt x="10451" y="10451"/>
                </a:lnTo>
                <a:lnTo>
                  <a:pt x="6285" y="10451"/>
                </a:lnTo>
                <a:cubicBezTo>
                  <a:pt x="6324" y="8992"/>
                  <a:pt x="6581" y="7598"/>
                  <a:pt x="7041" y="6324"/>
                </a:cubicBezTo>
                <a:moveTo>
                  <a:pt x="6651" y="5442"/>
                </a:moveTo>
                <a:cubicBezTo>
                  <a:pt x="5790" y="5084"/>
                  <a:pt x="4993" y="4609"/>
                  <a:pt x="4263" y="4050"/>
                </a:cubicBezTo>
                <a:cubicBezTo>
                  <a:pt x="5606" y="2749"/>
                  <a:pt x="7332" y="1851"/>
                  <a:pt x="9255" y="1531"/>
                </a:cubicBezTo>
                <a:cubicBezTo>
                  <a:pt x="8175" y="2610"/>
                  <a:pt x="7286" y="3939"/>
                  <a:pt x="6651" y="5442"/>
                </a:cubicBezTo>
                <a:moveTo>
                  <a:pt x="10451" y="1411"/>
                </a:moveTo>
                <a:lnTo>
                  <a:pt x="10451" y="6253"/>
                </a:lnTo>
                <a:cubicBezTo>
                  <a:pt x="9352" y="6217"/>
                  <a:pt x="8296" y="6021"/>
                  <a:pt x="7303" y="5681"/>
                </a:cubicBezTo>
                <a:cubicBezTo>
                  <a:pt x="8029" y="3972"/>
                  <a:pt x="9101" y="2507"/>
                  <a:pt x="10415" y="1413"/>
                </a:cubicBezTo>
                <a:cubicBezTo>
                  <a:pt x="10427" y="1412"/>
                  <a:pt x="10439" y="1411"/>
                  <a:pt x="10451" y="1411"/>
                </a:cubicBezTo>
                <a:moveTo>
                  <a:pt x="12344" y="1531"/>
                </a:moveTo>
                <a:cubicBezTo>
                  <a:pt x="14267" y="1851"/>
                  <a:pt x="15993" y="2749"/>
                  <a:pt x="17336" y="4050"/>
                </a:cubicBezTo>
                <a:cubicBezTo>
                  <a:pt x="16606" y="4609"/>
                  <a:pt x="15809" y="5084"/>
                  <a:pt x="14948" y="5442"/>
                </a:cubicBezTo>
                <a:cubicBezTo>
                  <a:pt x="14313" y="3939"/>
                  <a:pt x="13424" y="2610"/>
                  <a:pt x="12344" y="1531"/>
                </a:cubicBezTo>
                <a:moveTo>
                  <a:pt x="11184" y="1413"/>
                </a:moveTo>
                <a:cubicBezTo>
                  <a:pt x="12498" y="2507"/>
                  <a:pt x="13570" y="3972"/>
                  <a:pt x="14296" y="5681"/>
                </a:cubicBezTo>
                <a:cubicBezTo>
                  <a:pt x="13303" y="6021"/>
                  <a:pt x="12247" y="6217"/>
                  <a:pt x="11148" y="6253"/>
                </a:cubicBezTo>
                <a:lnTo>
                  <a:pt x="11148" y="1411"/>
                </a:lnTo>
                <a:cubicBezTo>
                  <a:pt x="11160" y="1411"/>
                  <a:pt x="11172" y="1412"/>
                  <a:pt x="11184" y="1413"/>
                </a:cubicBezTo>
                <a:moveTo>
                  <a:pt x="10414" y="20186"/>
                </a:moveTo>
                <a:cubicBezTo>
                  <a:pt x="9256" y="19223"/>
                  <a:pt x="8285" y="17970"/>
                  <a:pt x="7574" y="16516"/>
                </a:cubicBezTo>
                <a:cubicBezTo>
                  <a:pt x="8486" y="16231"/>
                  <a:pt x="9453" y="16075"/>
                  <a:pt x="10451" y="16043"/>
                </a:cubicBezTo>
                <a:lnTo>
                  <a:pt x="10451" y="20188"/>
                </a:lnTo>
                <a:cubicBezTo>
                  <a:pt x="10451" y="20188"/>
                  <a:pt x="10414" y="20186"/>
                  <a:pt x="10414" y="20186"/>
                </a:cubicBezTo>
                <a:close/>
                <a:moveTo>
                  <a:pt x="20188" y="10451"/>
                </a:moveTo>
                <a:lnTo>
                  <a:pt x="16010" y="10451"/>
                </a:lnTo>
                <a:cubicBezTo>
                  <a:pt x="15972" y="8908"/>
                  <a:pt x="15698" y="7433"/>
                  <a:pt x="15211" y="6084"/>
                </a:cubicBezTo>
                <a:cubicBezTo>
                  <a:pt x="16151" y="5691"/>
                  <a:pt x="17020" y="5170"/>
                  <a:pt x="17814" y="4553"/>
                </a:cubicBezTo>
                <a:cubicBezTo>
                  <a:pt x="19223" y="6135"/>
                  <a:pt x="20105" y="8190"/>
                  <a:pt x="20188" y="10451"/>
                </a:cubicBezTo>
                <a:moveTo>
                  <a:pt x="10800" y="0"/>
                </a:moveTo>
                <a:cubicBezTo>
                  <a:pt x="4835" y="0"/>
                  <a:pt x="0" y="4835"/>
                  <a:pt x="0" y="10800"/>
                </a:cubicBezTo>
                <a:cubicBezTo>
                  <a:pt x="0" y="16764"/>
                  <a:pt x="4835" y="21600"/>
                  <a:pt x="10800" y="21600"/>
                </a:cubicBezTo>
                <a:cubicBezTo>
                  <a:pt x="16764" y="21600"/>
                  <a:pt x="21600" y="16764"/>
                  <a:pt x="21600" y="10800"/>
                </a:cubicBezTo>
                <a:cubicBezTo>
                  <a:pt x="21600" y="4835"/>
                  <a:pt x="16764" y="0"/>
                  <a:pt x="10800" y="0"/>
                </a:cubicBezTo>
              </a:path>
            </a:pathLst>
          </a:custGeom>
          <a:solidFill>
            <a:sysClr val="window" lastClr="FFFFFF"/>
          </a:solid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panose="020B0502020104020203" charset="0"/>
              <a:ea typeface="宋体" pitchFamily="2" charset="-122"/>
              <a:cs typeface="+mn-cs"/>
              <a:sym typeface="Gill Sans" panose="020B0502020104020203" charset="0"/>
            </a:endParaRPr>
          </a:p>
        </p:txBody>
      </p:sp>
      <p:grpSp>
        <p:nvGrpSpPr>
          <p:cNvPr id="17" name="Group 112"/>
          <p:cNvGrpSpPr/>
          <p:nvPr/>
        </p:nvGrpSpPr>
        <p:grpSpPr>
          <a:xfrm>
            <a:off x="4851747" y="4692638"/>
            <a:ext cx="359779" cy="337064"/>
            <a:chOff x="5368132" y="3540125"/>
            <a:chExt cx="465138" cy="435769"/>
          </a:xfrm>
          <a:solidFill>
            <a:sysClr val="window" lastClr="FFFFFF"/>
          </a:solidFill>
        </p:grpSpPr>
        <p:sp>
          <p:nvSpPr>
            <p:cNvPr id="18" name="AutoShape 110"/>
            <p:cNvSpPr/>
            <p:nvPr/>
          </p:nvSpPr>
          <p:spPr bwMode="auto">
            <a:xfrm>
              <a:off x="5426869" y="3598069"/>
              <a:ext cx="347663" cy="2325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99" y="20255"/>
                  </a:moveTo>
                  <a:lnTo>
                    <a:pt x="899" y="20255"/>
                  </a:lnTo>
                  <a:lnTo>
                    <a:pt x="899" y="1350"/>
                  </a:lnTo>
                  <a:lnTo>
                    <a:pt x="20699" y="1350"/>
                  </a:lnTo>
                  <a:cubicBezTo>
                    <a:pt x="20699" y="1350"/>
                    <a:pt x="20699" y="20255"/>
                    <a:pt x="20699" y="20255"/>
                  </a:cubicBezTo>
                  <a:close/>
                  <a:moveTo>
                    <a:pt x="20699" y="0"/>
                  </a:moveTo>
                  <a:lnTo>
                    <a:pt x="899" y="5"/>
                  </a:lnTo>
                  <a:cubicBezTo>
                    <a:pt x="402" y="5"/>
                    <a:pt x="0" y="603"/>
                    <a:pt x="0" y="1350"/>
                  </a:cubicBezTo>
                  <a:lnTo>
                    <a:pt x="0" y="20249"/>
                  </a:lnTo>
                  <a:cubicBezTo>
                    <a:pt x="0" y="20996"/>
                    <a:pt x="402" y="21599"/>
                    <a:pt x="899" y="21599"/>
                  </a:cubicBezTo>
                  <a:lnTo>
                    <a:pt x="20699" y="21599"/>
                  </a:lnTo>
                  <a:cubicBezTo>
                    <a:pt x="21197" y="21599"/>
                    <a:pt x="21600" y="20996"/>
                    <a:pt x="21600" y="20249"/>
                  </a:cubicBezTo>
                  <a:lnTo>
                    <a:pt x="21600" y="1350"/>
                  </a:lnTo>
                  <a:cubicBezTo>
                    <a:pt x="21600" y="603"/>
                    <a:pt x="21197" y="0"/>
                    <a:pt x="20699" y="0"/>
                  </a:cubicBezTo>
                </a:path>
              </a:pathLst>
            </a:custGeom>
            <a:grp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panose="020B0502020104020203" charset="0"/>
                <a:ea typeface="宋体" pitchFamily="2" charset="-122"/>
                <a:cs typeface="+mn-cs"/>
                <a:sym typeface="Gill Sans" panose="020B0502020104020203" charset="0"/>
              </a:endParaRPr>
            </a:p>
          </p:txBody>
        </p:sp>
        <p:sp>
          <p:nvSpPr>
            <p:cNvPr id="19" name="AutoShape 111"/>
            <p:cNvSpPr/>
            <p:nvPr/>
          </p:nvSpPr>
          <p:spPr bwMode="auto">
            <a:xfrm>
              <a:off x="5368132" y="3540125"/>
              <a:ext cx="465138"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grp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panose="020B0502020104020203" charset="0"/>
                <a:ea typeface="宋体" pitchFamily="2" charset="-122"/>
                <a:cs typeface="+mn-cs"/>
                <a:sym typeface="Gill Sans" panose="020B0502020104020203" charset="0"/>
              </a:endParaRPr>
            </a:p>
          </p:txBody>
        </p:sp>
      </p:grpSp>
      <p:grpSp>
        <p:nvGrpSpPr>
          <p:cNvPr id="20" name="组合 19"/>
          <p:cNvGrpSpPr/>
          <p:nvPr/>
        </p:nvGrpSpPr>
        <p:grpSpPr>
          <a:xfrm>
            <a:off x="6583763" y="3021302"/>
            <a:ext cx="246810" cy="359779"/>
            <a:chOff x="2528974" y="2863357"/>
            <a:chExt cx="246811" cy="359779"/>
          </a:xfrm>
          <a:solidFill>
            <a:sysClr val="window" lastClr="FFFFFF"/>
          </a:solidFill>
        </p:grpSpPr>
        <p:sp>
          <p:nvSpPr>
            <p:cNvPr id="22" name="AutoShape 113"/>
            <p:cNvSpPr/>
            <p:nvPr/>
          </p:nvSpPr>
          <p:spPr bwMode="auto">
            <a:xfrm>
              <a:off x="2528974" y="2863357"/>
              <a:ext cx="246811" cy="35977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panose="020B0502020104020203" charset="0"/>
                <a:ea typeface="宋体" pitchFamily="2" charset="-122"/>
                <a:cs typeface="+mn-cs"/>
                <a:sym typeface="Gill Sans" panose="020B0502020104020203" charset="0"/>
              </a:endParaRPr>
            </a:p>
          </p:txBody>
        </p:sp>
        <p:sp>
          <p:nvSpPr>
            <p:cNvPr id="23" name="AutoShape 114"/>
            <p:cNvSpPr/>
            <p:nvPr/>
          </p:nvSpPr>
          <p:spPr bwMode="auto">
            <a:xfrm>
              <a:off x="2584843" y="2919841"/>
              <a:ext cx="73061" cy="7306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panose="020B0502020104020203" charset="0"/>
                <a:ea typeface="宋体" pitchFamily="2" charset="-122"/>
                <a:cs typeface="+mn-cs"/>
                <a:sym typeface="Gill Sans" panose="020B0502020104020203" charset="0"/>
              </a:endParaRPr>
            </a:p>
          </p:txBody>
        </p:sp>
      </p:grpSp>
      <p:grpSp>
        <p:nvGrpSpPr>
          <p:cNvPr id="23579" name="组合 23"/>
          <p:cNvGrpSpPr/>
          <p:nvPr/>
        </p:nvGrpSpPr>
        <p:grpSpPr>
          <a:xfrm>
            <a:off x="6550025" y="4665663"/>
            <a:ext cx="269875" cy="358775"/>
            <a:chOff x="1798638" y="2859882"/>
            <a:chExt cx="269875" cy="358775"/>
          </a:xfrm>
        </p:grpSpPr>
        <p:sp>
          <p:nvSpPr>
            <p:cNvPr id="25" name="AutoShape 115"/>
            <p:cNvSpPr/>
            <p:nvPr/>
          </p:nvSpPr>
          <p:spPr bwMode="auto">
            <a:xfrm>
              <a:off x="1798638" y="2859882"/>
              <a:ext cx="269875" cy="358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800" y="12825"/>
                  </a:moveTo>
                  <a:lnTo>
                    <a:pt x="19800" y="13500"/>
                  </a:lnTo>
                  <a:lnTo>
                    <a:pt x="19800" y="14850"/>
                  </a:lnTo>
                  <a:lnTo>
                    <a:pt x="19800" y="15525"/>
                  </a:lnTo>
                  <a:cubicBezTo>
                    <a:pt x="19800" y="18129"/>
                    <a:pt x="16972" y="20249"/>
                    <a:pt x="13499" y="20249"/>
                  </a:cubicBezTo>
                  <a:lnTo>
                    <a:pt x="8099" y="20249"/>
                  </a:lnTo>
                  <a:cubicBezTo>
                    <a:pt x="4627" y="20249"/>
                    <a:pt x="1800" y="18129"/>
                    <a:pt x="1800" y="15525"/>
                  </a:cubicBezTo>
                  <a:lnTo>
                    <a:pt x="1800" y="14850"/>
                  </a:lnTo>
                  <a:lnTo>
                    <a:pt x="1800" y="13500"/>
                  </a:lnTo>
                  <a:lnTo>
                    <a:pt x="1800" y="12825"/>
                  </a:lnTo>
                  <a:lnTo>
                    <a:pt x="1800" y="10800"/>
                  </a:lnTo>
                  <a:cubicBezTo>
                    <a:pt x="1800" y="10427"/>
                    <a:pt x="2203" y="10124"/>
                    <a:pt x="2699" y="10124"/>
                  </a:cubicBezTo>
                  <a:lnTo>
                    <a:pt x="4499" y="10124"/>
                  </a:lnTo>
                  <a:lnTo>
                    <a:pt x="17100" y="10124"/>
                  </a:lnTo>
                  <a:lnTo>
                    <a:pt x="18899" y="10124"/>
                  </a:lnTo>
                  <a:cubicBezTo>
                    <a:pt x="19396" y="10124"/>
                    <a:pt x="19800" y="10427"/>
                    <a:pt x="19800" y="10800"/>
                  </a:cubicBezTo>
                  <a:cubicBezTo>
                    <a:pt x="19800" y="10800"/>
                    <a:pt x="19800" y="12825"/>
                    <a:pt x="19800" y="12825"/>
                  </a:cubicBezTo>
                  <a:close/>
                  <a:moveTo>
                    <a:pt x="14400" y="6075"/>
                  </a:moveTo>
                  <a:lnTo>
                    <a:pt x="14400" y="6076"/>
                  </a:lnTo>
                  <a:lnTo>
                    <a:pt x="14400" y="8774"/>
                  </a:lnTo>
                  <a:lnTo>
                    <a:pt x="7200" y="8774"/>
                  </a:lnTo>
                  <a:lnTo>
                    <a:pt x="7200" y="6076"/>
                  </a:lnTo>
                  <a:lnTo>
                    <a:pt x="7200" y="6075"/>
                  </a:lnTo>
                  <a:cubicBezTo>
                    <a:pt x="7200" y="4583"/>
                    <a:pt x="8811" y="3375"/>
                    <a:pt x="10800" y="3375"/>
                  </a:cubicBezTo>
                  <a:cubicBezTo>
                    <a:pt x="12788" y="3375"/>
                    <a:pt x="14400" y="4583"/>
                    <a:pt x="14400" y="6075"/>
                  </a:cubicBezTo>
                  <a:moveTo>
                    <a:pt x="4499" y="6075"/>
                  </a:moveTo>
                  <a:cubicBezTo>
                    <a:pt x="4499" y="3465"/>
                    <a:pt x="7320" y="1350"/>
                    <a:pt x="10800" y="1350"/>
                  </a:cubicBezTo>
                  <a:cubicBezTo>
                    <a:pt x="14279" y="1350"/>
                    <a:pt x="17100" y="3465"/>
                    <a:pt x="17100" y="6075"/>
                  </a:cubicBezTo>
                  <a:lnTo>
                    <a:pt x="17100" y="8774"/>
                  </a:lnTo>
                  <a:lnTo>
                    <a:pt x="15299" y="8774"/>
                  </a:lnTo>
                  <a:lnTo>
                    <a:pt x="15299" y="6076"/>
                  </a:lnTo>
                  <a:cubicBezTo>
                    <a:pt x="15299" y="4212"/>
                    <a:pt x="13285" y="2701"/>
                    <a:pt x="10800" y="2701"/>
                  </a:cubicBezTo>
                  <a:cubicBezTo>
                    <a:pt x="8314" y="2701"/>
                    <a:pt x="6299" y="4212"/>
                    <a:pt x="6299" y="6076"/>
                  </a:cubicBezTo>
                  <a:lnTo>
                    <a:pt x="6299" y="8774"/>
                  </a:lnTo>
                  <a:lnTo>
                    <a:pt x="4499" y="8774"/>
                  </a:lnTo>
                  <a:cubicBezTo>
                    <a:pt x="4499" y="8774"/>
                    <a:pt x="4499" y="6075"/>
                    <a:pt x="4499" y="6075"/>
                  </a:cubicBezTo>
                  <a:close/>
                  <a:moveTo>
                    <a:pt x="18899" y="8774"/>
                  </a:moveTo>
                  <a:lnTo>
                    <a:pt x="18899" y="6075"/>
                  </a:lnTo>
                  <a:cubicBezTo>
                    <a:pt x="18899" y="2719"/>
                    <a:pt x="15274" y="0"/>
                    <a:pt x="10800" y="0"/>
                  </a:cubicBezTo>
                  <a:cubicBezTo>
                    <a:pt x="6325" y="0"/>
                    <a:pt x="2699" y="2719"/>
                    <a:pt x="2699" y="6075"/>
                  </a:cubicBezTo>
                  <a:lnTo>
                    <a:pt x="2699" y="8774"/>
                  </a:lnTo>
                  <a:cubicBezTo>
                    <a:pt x="1208" y="8774"/>
                    <a:pt x="0" y="9681"/>
                    <a:pt x="0" y="10800"/>
                  </a:cubicBezTo>
                  <a:lnTo>
                    <a:pt x="0" y="12825"/>
                  </a:lnTo>
                  <a:lnTo>
                    <a:pt x="0" y="13500"/>
                  </a:lnTo>
                  <a:lnTo>
                    <a:pt x="0" y="14850"/>
                  </a:lnTo>
                  <a:lnTo>
                    <a:pt x="0" y="15525"/>
                  </a:lnTo>
                  <a:cubicBezTo>
                    <a:pt x="0" y="18880"/>
                    <a:pt x="3625" y="21599"/>
                    <a:pt x="8099" y="21599"/>
                  </a:cubicBezTo>
                  <a:lnTo>
                    <a:pt x="13499" y="21599"/>
                  </a:lnTo>
                  <a:cubicBezTo>
                    <a:pt x="17974" y="21599"/>
                    <a:pt x="21600" y="18880"/>
                    <a:pt x="21600" y="15525"/>
                  </a:cubicBezTo>
                  <a:lnTo>
                    <a:pt x="21600" y="14850"/>
                  </a:lnTo>
                  <a:lnTo>
                    <a:pt x="21600" y="13500"/>
                  </a:lnTo>
                  <a:lnTo>
                    <a:pt x="21600" y="12825"/>
                  </a:lnTo>
                  <a:lnTo>
                    <a:pt x="21600" y="10800"/>
                  </a:lnTo>
                  <a:cubicBezTo>
                    <a:pt x="21600" y="9681"/>
                    <a:pt x="20391" y="8774"/>
                    <a:pt x="18899" y="8774"/>
                  </a:cubicBezTo>
                </a:path>
              </a:pathLst>
            </a:custGeom>
            <a:solidFill>
              <a:sysClr val="window" lastClr="FFFFFF"/>
            </a:solid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panose="020B0502020104020203" charset="0"/>
                <a:ea typeface="宋体" pitchFamily="2" charset="-122"/>
                <a:cs typeface="+mn-cs"/>
                <a:sym typeface="Gill Sans" panose="020B0502020104020203" charset="0"/>
              </a:endParaRPr>
            </a:p>
          </p:txBody>
        </p:sp>
        <p:sp>
          <p:nvSpPr>
            <p:cNvPr id="26" name="AutoShape 116"/>
            <p:cNvSpPr/>
            <p:nvPr/>
          </p:nvSpPr>
          <p:spPr bwMode="auto">
            <a:xfrm>
              <a:off x="1911351" y="3072607"/>
              <a:ext cx="44450" cy="6826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3226"/>
                    <a:pt x="0" y="7201"/>
                  </a:cubicBezTo>
                  <a:cubicBezTo>
                    <a:pt x="0" y="9390"/>
                    <a:pt x="1798" y="13537"/>
                    <a:pt x="3601" y="16821"/>
                  </a:cubicBezTo>
                  <a:cubicBezTo>
                    <a:pt x="5070" y="19493"/>
                    <a:pt x="6916" y="21600"/>
                    <a:pt x="10800" y="21600"/>
                  </a:cubicBezTo>
                  <a:cubicBezTo>
                    <a:pt x="15016" y="21600"/>
                    <a:pt x="16529" y="19514"/>
                    <a:pt x="18003" y="16858"/>
                  </a:cubicBezTo>
                  <a:cubicBezTo>
                    <a:pt x="19828" y="13567"/>
                    <a:pt x="21600" y="9397"/>
                    <a:pt x="21600" y="7201"/>
                  </a:cubicBezTo>
                  <a:cubicBezTo>
                    <a:pt x="21600" y="3226"/>
                    <a:pt x="16761" y="0"/>
                    <a:pt x="10800" y="0"/>
                  </a:cubicBezTo>
                </a:path>
              </a:pathLst>
            </a:custGeom>
            <a:solidFill>
              <a:sysClr val="window" lastClr="FFFFFF"/>
            </a:solid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panose="020B0502020104020203" charset="0"/>
                <a:ea typeface="宋体" pitchFamily="2" charset="-122"/>
                <a:cs typeface="+mn-cs"/>
                <a:sym typeface="Gill Sans" panose="020B0502020104020203" charset="0"/>
              </a:endParaRPr>
            </a:p>
          </p:txBody>
        </p:sp>
      </p:grpSp>
      <p:sp>
        <p:nvSpPr>
          <p:cNvPr id="2" name="标题 1"/>
          <p:cNvSpPr>
            <a:spLocks noGrp="1"/>
          </p:cNvSpPr>
          <p:nvPr>
            <p:ph type="title"/>
          </p:nvPr>
        </p:nvSpPr>
        <p:spPr>
          <a:xfrm>
            <a:off x="410845" y="36195"/>
            <a:ext cx="10527030" cy="680720"/>
          </a:xfrm>
        </p:spPr>
        <p:txBody>
          <a:bodyPr vert="horz" wrap="square" lIns="91440" tIns="45720" rIns="91440" bIns="45720" anchor="ctr" anchorCtr="0"/>
          <a:p>
            <a:pPr defTabSz="914400">
              <a:buNone/>
            </a:pPr>
            <a:r>
              <a:rPr lang="zh-CN" altLang="en-US" sz="3200" b="1" kern="1200" dirty="0">
                <a:solidFill>
                  <a:schemeClr val="bg1"/>
                </a:solidFill>
                <a:ea typeface="+mj-lt"/>
                <a:cs typeface="黑体" charset="0"/>
              </a:rPr>
              <a:t>三、幼儿园</a:t>
            </a:r>
            <a:r>
              <a:rPr lang="zh-CN" altLang="en-US" sz="3200" b="1" kern="1200" dirty="0">
                <a:solidFill>
                  <a:schemeClr val="bg1"/>
                </a:solidFill>
                <a:ea typeface="+mj-lt"/>
                <a:cs typeface="黑体" charset="0"/>
              </a:rPr>
              <a:t>数学教育领域</a:t>
            </a:r>
            <a:endParaRPr lang="zh-CN" altLang="en-US" sz="3200" b="1" kern="1200" dirty="0">
              <a:solidFill>
                <a:schemeClr val="bg1"/>
              </a:solidFill>
              <a:ea typeface="+mj-lt"/>
              <a:cs typeface="黑体" charset="0"/>
            </a:endParaRPr>
          </a:p>
        </p:txBody>
      </p:sp>
      <p:sp>
        <p:nvSpPr>
          <p:cNvPr id="3" name="文本框 2"/>
          <p:cNvSpPr txBox="1"/>
          <p:nvPr/>
        </p:nvSpPr>
        <p:spPr>
          <a:xfrm>
            <a:off x="1296035" y="1119505"/>
            <a:ext cx="5615305" cy="460375"/>
          </a:xfrm>
          <a:prstGeom prst="rect">
            <a:avLst/>
          </a:prstGeom>
          <a:noFill/>
        </p:spPr>
        <p:txBody>
          <a:bodyPr wrap="square" rtlCol="0">
            <a:spAutoFit/>
          </a:bodyPr>
          <a:p>
            <a:r>
              <a:rPr lang="zh-CN" altLang="en-US" sz="2400" b="1" noProof="0" dirty="0">
                <a:solidFill>
                  <a:schemeClr val="accent5">
                    <a:lumMod val="75000"/>
                  </a:schemeClr>
                </a:solidFill>
                <a:latin typeface="微软雅黑" pitchFamily="34" charset="-122"/>
                <a:ea typeface="微软雅黑" pitchFamily="34" charset="-122"/>
                <a:sym typeface="+mn-ea"/>
              </a:rPr>
              <a:t>幼儿园数学教育的</a:t>
            </a:r>
            <a:r>
              <a:rPr lang="zh-CN" altLang="en-US" sz="2400" b="1" noProof="0" dirty="0">
                <a:solidFill>
                  <a:schemeClr val="accent5">
                    <a:lumMod val="75000"/>
                  </a:schemeClr>
                </a:solidFill>
                <a:latin typeface="微软雅黑" pitchFamily="34" charset="-122"/>
                <a:ea typeface="微软雅黑" pitchFamily="34" charset="-122"/>
                <a:sym typeface="+mn-ea"/>
              </a:rPr>
              <a:t>内容</a:t>
            </a:r>
            <a:endParaRPr lang="zh-CN" altLang="en-US" sz="2400" b="1" noProof="0" dirty="0">
              <a:solidFill>
                <a:schemeClr val="accent5">
                  <a:lumMod val="75000"/>
                </a:schemeClr>
              </a:solidFill>
              <a:latin typeface="微软雅黑" pitchFamily="34" charset="-122"/>
              <a:ea typeface="微软雅黑" pitchFamily="34" charset="-122"/>
              <a:sym typeface="+mn-ea"/>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标题 4"/>
          <p:cNvSpPr>
            <a:spLocks noGrp="1"/>
          </p:cNvSpPr>
          <p:nvPr>
            <p:ph type="title"/>
          </p:nvPr>
        </p:nvSpPr>
        <p:spPr>
          <a:xfrm>
            <a:off x="410845" y="36195"/>
            <a:ext cx="10527030" cy="680720"/>
          </a:xfrm>
        </p:spPr>
        <p:txBody>
          <a:bodyPr vert="horz" wrap="square" lIns="91440" tIns="45720" rIns="91440" bIns="45720" anchor="ctr" anchorCtr="0"/>
          <a:p>
            <a:pPr defTabSz="914400">
              <a:buNone/>
            </a:pPr>
            <a:r>
              <a:rPr lang="zh-CN" altLang="en-US" sz="3200" b="1" kern="1200" dirty="0">
                <a:solidFill>
                  <a:schemeClr val="bg1"/>
                </a:solidFill>
                <a:ea typeface="+mj-lt"/>
                <a:cs typeface="黑体" charset="0"/>
              </a:rPr>
              <a:t>三、幼儿园</a:t>
            </a:r>
            <a:r>
              <a:rPr lang="zh-CN" altLang="en-US" sz="3200" b="1" kern="1200" dirty="0">
                <a:solidFill>
                  <a:schemeClr val="bg1"/>
                </a:solidFill>
                <a:ea typeface="+mj-lt"/>
                <a:cs typeface="黑体" charset="0"/>
              </a:rPr>
              <a:t>数学教育领域</a:t>
            </a:r>
            <a:endParaRPr lang="zh-CN" altLang="en-US" sz="3200" b="1" kern="1200" dirty="0">
              <a:solidFill>
                <a:schemeClr val="bg1"/>
              </a:solidFill>
              <a:ea typeface="+mj-lt"/>
              <a:cs typeface="黑体" charset="0"/>
            </a:endParaRPr>
          </a:p>
        </p:txBody>
      </p:sp>
      <p:sp>
        <p:nvSpPr>
          <p:cNvPr id="100" name="文本框 99"/>
          <p:cNvSpPr txBox="1"/>
          <p:nvPr/>
        </p:nvSpPr>
        <p:spPr>
          <a:xfrm>
            <a:off x="1802130" y="2232660"/>
            <a:ext cx="7966710" cy="3046095"/>
          </a:xfrm>
          <a:prstGeom prst="rect">
            <a:avLst/>
          </a:prstGeom>
          <a:noFill/>
          <a:ln w="9525">
            <a:noFill/>
          </a:ln>
        </p:spPr>
        <p:txBody>
          <a:bodyPr wrap="square">
            <a:spAutoFit/>
          </a:bodyPr>
          <a:p>
            <a:pPr marL="0" indent="0" algn="l">
              <a:lnSpc>
                <a:spcPct val="200000"/>
              </a:lnSpc>
            </a:pPr>
            <a:r>
              <a:rPr lang="en-US" sz="2400" b="0">
                <a:latin typeface="宋体" charset="0"/>
                <a:cs typeface="Times New Roman" panose="02020603050405020304" pitchFamily="18" charset="0"/>
              </a:rPr>
              <a:t> </a:t>
            </a:r>
            <a:r>
              <a:rPr lang="zh-CN" sz="2400" b="0">
                <a:cs typeface="宋体" charset="0"/>
              </a:rPr>
              <a:t>① 在动手操作中尝试错误的经验；</a:t>
            </a:r>
            <a:endParaRPr lang="zh-CN" sz="2400" b="0">
              <a:cs typeface="宋体" charset="0"/>
            </a:endParaRPr>
          </a:p>
          <a:p>
            <a:pPr marL="0" indent="0" algn="l">
              <a:lnSpc>
                <a:spcPct val="200000"/>
              </a:lnSpc>
            </a:pPr>
            <a:r>
              <a:rPr lang="en-US" sz="2400" b="0">
                <a:latin typeface="宋体" charset="0"/>
                <a:cs typeface="Times New Roman" panose="02020603050405020304" pitchFamily="18" charset="0"/>
              </a:rPr>
              <a:t> </a:t>
            </a:r>
            <a:r>
              <a:rPr lang="zh-CN" sz="2400" b="0">
                <a:cs typeface="宋体" charset="0"/>
              </a:rPr>
              <a:t>② 将事物放置于关系之中的经验；</a:t>
            </a:r>
            <a:endParaRPr lang="zh-CN" sz="2400" b="0">
              <a:cs typeface="宋体" charset="0"/>
            </a:endParaRPr>
          </a:p>
          <a:p>
            <a:pPr marL="0" indent="0" algn="l">
              <a:lnSpc>
                <a:spcPct val="200000"/>
              </a:lnSpc>
            </a:pPr>
            <a:r>
              <a:rPr lang="en-US" sz="2400" b="0">
                <a:latin typeface="宋体" charset="0"/>
                <a:cs typeface="Times New Roman" panose="02020603050405020304" pitchFamily="18" charset="0"/>
              </a:rPr>
              <a:t> </a:t>
            </a:r>
            <a:r>
              <a:rPr lang="zh-CN" sz="2400" b="0">
                <a:cs typeface="宋体" charset="0"/>
              </a:rPr>
              <a:t>③ 在日常生活中运用数、量、形、时间、空间等的经验；</a:t>
            </a:r>
            <a:endParaRPr lang="zh-CN" sz="2400" b="0">
              <a:cs typeface="宋体" charset="0"/>
            </a:endParaRPr>
          </a:p>
          <a:p>
            <a:pPr marL="0" indent="0" algn="l">
              <a:lnSpc>
                <a:spcPct val="200000"/>
              </a:lnSpc>
            </a:pPr>
            <a:r>
              <a:rPr lang="en-US" sz="2400" b="0">
                <a:latin typeface="宋体" charset="0"/>
                <a:cs typeface="Times New Roman" panose="02020603050405020304" pitchFamily="18" charset="0"/>
              </a:rPr>
              <a:t> </a:t>
            </a:r>
            <a:r>
              <a:rPr lang="zh-CN" sz="2400" b="0">
                <a:cs typeface="宋体" charset="0"/>
              </a:rPr>
              <a:t>④ 享受运用数学解决问题而带来愉悦的经验。</a:t>
            </a:r>
            <a:endParaRPr lang="zh-CN" altLang="en-US" sz="2400" b="0">
              <a:cs typeface="宋体" charset="0"/>
            </a:endParaRPr>
          </a:p>
        </p:txBody>
      </p:sp>
      <p:sp>
        <p:nvSpPr>
          <p:cNvPr id="2" name="文本框 1"/>
          <p:cNvSpPr txBox="1"/>
          <p:nvPr/>
        </p:nvSpPr>
        <p:spPr>
          <a:xfrm>
            <a:off x="1497330" y="1280160"/>
            <a:ext cx="6358255" cy="460375"/>
          </a:xfrm>
          <a:prstGeom prst="rect">
            <a:avLst/>
          </a:prstGeom>
          <a:noFill/>
          <a:ln w="9525">
            <a:noFill/>
          </a:ln>
        </p:spPr>
        <p:txBody>
          <a:bodyPr wrap="square">
            <a:spAutoFit/>
          </a:bodyPr>
          <a:p>
            <a:r>
              <a:rPr lang="en-US" altLang="zh-CN" sz="2400" b="1" noProof="0" dirty="0">
                <a:solidFill>
                  <a:schemeClr val="accent5">
                    <a:lumMod val="75000"/>
                  </a:schemeClr>
                </a:solidFill>
                <a:latin typeface="微软雅黑" pitchFamily="34" charset="-122"/>
                <a:ea typeface="微软雅黑" pitchFamily="34" charset="-122"/>
                <a:sym typeface="+mn-ea"/>
              </a:rPr>
              <a:t> </a:t>
            </a:r>
            <a:r>
              <a:rPr lang="zh-CN" altLang="en-US" sz="2400" b="1" noProof="0" dirty="0">
                <a:solidFill>
                  <a:schemeClr val="accent5">
                    <a:lumMod val="75000"/>
                  </a:schemeClr>
                </a:solidFill>
                <a:latin typeface="微软雅黑" pitchFamily="34" charset="-122"/>
                <a:ea typeface="微软雅黑" pitchFamily="34" charset="-122"/>
                <a:sym typeface="+mn-ea"/>
              </a:rPr>
              <a:t>开展幼儿园</a:t>
            </a:r>
            <a:r>
              <a:rPr lang="zh-CN" altLang="en-US" sz="2400" b="1" noProof="0" dirty="0">
                <a:solidFill>
                  <a:schemeClr val="accent5">
                    <a:lumMod val="75000"/>
                  </a:schemeClr>
                </a:solidFill>
                <a:latin typeface="微软雅黑" pitchFamily="34" charset="-122"/>
                <a:ea typeface="微软雅黑" pitchFamily="34" charset="-122"/>
                <a:sym typeface="+mn-ea"/>
              </a:rPr>
              <a:t>数学教育的方法</a:t>
            </a:r>
            <a:endParaRPr lang="zh-CN" sz="2400" b="1">
              <a:solidFill>
                <a:schemeClr val="accent5">
                  <a:lumMod val="75000"/>
                </a:schemeClr>
              </a:solidFill>
              <a:cs typeface="宋体" charset="0"/>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627" name="文本框 5"/>
          <p:cNvSpPr txBox="1"/>
          <p:nvPr/>
        </p:nvSpPr>
        <p:spPr>
          <a:xfrm>
            <a:off x="3676650" y="2587625"/>
            <a:ext cx="2954338" cy="461963"/>
          </a:xfrm>
          <a:prstGeom prst="rect">
            <a:avLst/>
          </a:prstGeom>
          <a:noFill/>
          <a:ln w="9525">
            <a:noFill/>
          </a:ln>
        </p:spPr>
        <p:txBody>
          <a:bodyPr wrap="none">
            <a:spAutoFit/>
          </a:bodyPr>
          <a:lst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等线"/>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等线"/>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等线"/>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a:defRPr>
            </a:lvl5pPr>
          </a:lstStyle>
          <a:p>
            <a:pPr marL="0" lvl="0" indent="0" algn="ctr" eaLnBrk="1" hangingPunct="1">
              <a:lnSpc>
                <a:spcPct val="100000"/>
              </a:lnSpc>
              <a:spcBef>
                <a:spcPct val="0"/>
              </a:spcBef>
              <a:buFontTx/>
              <a:buNone/>
            </a:pPr>
            <a:r>
              <a:rPr lang="zh-CN" altLang="en-US" sz="2400" dirty="0">
                <a:solidFill>
                  <a:srgbClr val="FF7862"/>
                </a:solidFill>
                <a:latin typeface="华文细黑" panose="02010600040101010101" pitchFamily="2" charset="-122"/>
                <a:ea typeface="华文细黑" panose="02010600040101010101" pitchFamily="2" charset="-122"/>
              </a:rPr>
              <a:t>科学是一个知识系统</a:t>
            </a:r>
            <a:endParaRPr lang="zh-CN" altLang="en-US" sz="2400" dirty="0">
              <a:solidFill>
                <a:srgbClr val="FF7862"/>
              </a:solidFill>
              <a:latin typeface="华文细黑" panose="02010600040101010101" pitchFamily="2" charset="-122"/>
              <a:ea typeface="华文细黑" panose="02010600040101010101" pitchFamily="2" charset="-122"/>
            </a:endParaRPr>
          </a:p>
        </p:txBody>
      </p:sp>
      <p:sp>
        <p:nvSpPr>
          <p:cNvPr id="5" name="文本框 4"/>
          <p:cNvSpPr txBox="1">
            <a:spLocks noChangeArrowheads="1"/>
          </p:cNvSpPr>
          <p:nvPr/>
        </p:nvSpPr>
        <p:spPr bwMode="auto">
          <a:xfrm>
            <a:off x="3409950" y="3865563"/>
            <a:ext cx="2724150"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200" b="0" i="0" u="none" strike="noStrike" kern="1200" cap="none" spc="0" normalizeH="0" baseline="0" noProof="0" dirty="0">
                <a:ln>
                  <a:noFill/>
                </a:ln>
                <a:solidFill>
                  <a:schemeClr val="accent2">
                    <a:lumMod val="75000"/>
                  </a:schemeClr>
                </a:solidFill>
                <a:effectLst/>
                <a:uLnTx/>
                <a:uFillTx/>
                <a:latin typeface="华文细黑" panose="02010600040101010101" pitchFamily="2" charset="-122"/>
                <a:ea typeface="华文细黑" panose="02010600040101010101" pitchFamily="2" charset="-122"/>
                <a:cs typeface="+mn-cs"/>
              </a:rPr>
              <a:t>科学是一个研究过程</a:t>
            </a:r>
            <a:endParaRPr kumimoji="0" lang="zh-CN" altLang="en-US" sz="2200" b="0" i="0" u="none" strike="noStrike" kern="1200" cap="none" spc="0" normalizeH="0" baseline="0" noProof="0" dirty="0">
              <a:ln>
                <a:noFill/>
              </a:ln>
              <a:solidFill>
                <a:schemeClr val="accent2">
                  <a:lumMod val="75000"/>
                </a:schemeClr>
              </a:solidFill>
              <a:effectLst/>
              <a:uLnTx/>
              <a:uFillTx/>
              <a:latin typeface="华文细黑" panose="02010600040101010101" pitchFamily="2" charset="-122"/>
              <a:ea typeface="华文细黑" panose="02010600040101010101" pitchFamily="2" charset="-122"/>
              <a:cs typeface="+mn-cs"/>
            </a:endParaRPr>
          </a:p>
        </p:txBody>
      </p:sp>
      <p:grpSp>
        <p:nvGrpSpPr>
          <p:cNvPr id="26629" name="组合 5"/>
          <p:cNvGrpSpPr/>
          <p:nvPr/>
        </p:nvGrpSpPr>
        <p:grpSpPr>
          <a:xfrm rot="5400000">
            <a:off x="2027238" y="1525588"/>
            <a:ext cx="419100" cy="2620962"/>
            <a:chOff x="2819330" y="2946174"/>
            <a:chExt cx="418280" cy="2620294"/>
          </a:xfrm>
        </p:grpSpPr>
        <p:grpSp>
          <p:nvGrpSpPr>
            <p:cNvPr id="26650" name="组合 6"/>
            <p:cNvGrpSpPr/>
            <p:nvPr/>
          </p:nvGrpSpPr>
          <p:grpSpPr>
            <a:xfrm>
              <a:off x="2819330" y="2946174"/>
              <a:ext cx="418280" cy="2620294"/>
              <a:chOff x="2819330" y="2946174"/>
              <a:chExt cx="418280" cy="2620294"/>
            </a:xfrm>
          </p:grpSpPr>
          <p:sp>
            <p:nvSpPr>
              <p:cNvPr id="11" name="Oval 12"/>
              <p:cNvSpPr/>
              <p:nvPr/>
            </p:nvSpPr>
            <p:spPr>
              <a:xfrm>
                <a:off x="2925484" y="5358559"/>
                <a:ext cx="207556" cy="20791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lt1"/>
                  </a:solidFill>
                  <a:effectLst/>
                  <a:uLnTx/>
                  <a:uFillTx/>
                  <a:latin typeface="+mn-lt"/>
                  <a:ea typeface="华文细黑" panose="02010600040101010101" pitchFamily="2" charset="-122"/>
                  <a:cs typeface="+mn-cs"/>
                </a:endParaRPr>
              </a:p>
            </p:txBody>
          </p:sp>
          <p:cxnSp>
            <p:nvCxnSpPr>
              <p:cNvPr id="12" name="Straight Connector 26"/>
              <p:cNvCxnSpPr/>
              <p:nvPr/>
            </p:nvCxnSpPr>
            <p:spPr>
              <a:xfrm rot="16200000" flipH="1">
                <a:off x="2150800" y="4472968"/>
                <a:ext cx="1763262" cy="792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3" name="Teardrop 25"/>
              <p:cNvSpPr/>
              <p:nvPr/>
            </p:nvSpPr>
            <p:spPr>
              <a:xfrm rot="8100000">
                <a:off x="2819330" y="2944588"/>
                <a:ext cx="418280" cy="418993"/>
              </a:xfrm>
              <a:prstGeom prst="teardrop">
                <a:avLst>
                  <a:gd name="adj" fmla="val 131619"/>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chemeClr val="lt1"/>
                  </a:solidFill>
                  <a:effectLst/>
                  <a:uLnTx/>
                  <a:uFillTx/>
                  <a:latin typeface="+mn-lt"/>
                  <a:ea typeface="华文细黑" panose="02010600040101010101" pitchFamily="2" charset="-122"/>
                  <a:cs typeface="+mn-cs"/>
                </a:endParaRPr>
              </a:p>
            </p:txBody>
          </p:sp>
        </p:grpSp>
        <p:grpSp>
          <p:nvGrpSpPr>
            <p:cNvPr id="8" name="组合 7"/>
            <p:cNvGrpSpPr/>
            <p:nvPr/>
          </p:nvGrpSpPr>
          <p:grpSpPr>
            <a:xfrm>
              <a:off x="2894515" y="3051123"/>
              <a:ext cx="257564" cy="257563"/>
              <a:chOff x="2473104" y="2145028"/>
              <a:chExt cx="359165" cy="359165"/>
            </a:xfrm>
            <a:solidFill>
              <a:schemeClr val="bg1"/>
            </a:solidFill>
          </p:grpSpPr>
          <p:sp>
            <p:nvSpPr>
              <p:cNvPr id="9" name="AutoShape 126"/>
              <p:cNvSpPr/>
              <p:nvPr/>
            </p:nvSpPr>
            <p:spPr bwMode="auto">
              <a:xfrm>
                <a:off x="2473104" y="2145028"/>
                <a:ext cx="359165" cy="3591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3499" y="14850"/>
                    </a:moveTo>
                    <a:cubicBezTo>
                      <a:pt x="9772" y="14850"/>
                      <a:pt x="6749" y="11827"/>
                      <a:pt x="6749" y="8100"/>
                    </a:cubicBezTo>
                    <a:cubicBezTo>
                      <a:pt x="6749" y="4372"/>
                      <a:pt x="9772" y="1350"/>
                      <a:pt x="13499" y="1350"/>
                    </a:cubicBezTo>
                    <a:cubicBezTo>
                      <a:pt x="17227" y="1350"/>
                      <a:pt x="20249" y="4372"/>
                      <a:pt x="20249" y="8100"/>
                    </a:cubicBezTo>
                    <a:cubicBezTo>
                      <a:pt x="20249" y="11827"/>
                      <a:pt x="17227" y="14850"/>
                      <a:pt x="13499" y="14850"/>
                    </a:cubicBezTo>
                    <a:moveTo>
                      <a:pt x="3236" y="20042"/>
                    </a:moveTo>
                    <a:cubicBezTo>
                      <a:pt x="3019" y="20266"/>
                      <a:pt x="2718" y="20408"/>
                      <a:pt x="2382" y="20408"/>
                    </a:cubicBezTo>
                    <a:cubicBezTo>
                      <a:pt x="1724" y="20408"/>
                      <a:pt x="1191" y="19875"/>
                      <a:pt x="1191" y="19218"/>
                    </a:cubicBezTo>
                    <a:cubicBezTo>
                      <a:pt x="1191" y="18881"/>
                      <a:pt x="1332" y="18580"/>
                      <a:pt x="1557" y="18363"/>
                    </a:cubicBezTo>
                    <a:lnTo>
                      <a:pt x="1551" y="18358"/>
                    </a:lnTo>
                    <a:lnTo>
                      <a:pt x="6996" y="12913"/>
                    </a:lnTo>
                    <a:cubicBezTo>
                      <a:pt x="7472" y="13555"/>
                      <a:pt x="8039" y="14122"/>
                      <a:pt x="8680" y="14599"/>
                    </a:cubicBezTo>
                    <a:cubicBezTo>
                      <a:pt x="8680" y="14599"/>
                      <a:pt x="3236" y="20042"/>
                      <a:pt x="3236" y="20042"/>
                    </a:cubicBezTo>
                    <a:close/>
                    <a:moveTo>
                      <a:pt x="13499" y="0"/>
                    </a:moveTo>
                    <a:cubicBezTo>
                      <a:pt x="9026" y="0"/>
                      <a:pt x="5399" y="3626"/>
                      <a:pt x="5399" y="8100"/>
                    </a:cubicBezTo>
                    <a:cubicBezTo>
                      <a:pt x="5399" y="9467"/>
                      <a:pt x="5742" y="10754"/>
                      <a:pt x="6341" y="11884"/>
                    </a:cubicBezTo>
                    <a:lnTo>
                      <a:pt x="709" y="17515"/>
                    </a:lnTo>
                    <a:lnTo>
                      <a:pt x="713" y="17520"/>
                    </a:lnTo>
                    <a:cubicBezTo>
                      <a:pt x="274" y="17953"/>
                      <a:pt x="0" y="18552"/>
                      <a:pt x="0" y="19218"/>
                    </a:cubicBezTo>
                    <a:cubicBezTo>
                      <a:pt x="0" y="20533"/>
                      <a:pt x="1066" y="21599"/>
                      <a:pt x="2382" y="21599"/>
                    </a:cubicBezTo>
                    <a:cubicBezTo>
                      <a:pt x="3047" y="21599"/>
                      <a:pt x="3647" y="21326"/>
                      <a:pt x="4079" y="20885"/>
                    </a:cubicBezTo>
                    <a:lnTo>
                      <a:pt x="4078" y="20884"/>
                    </a:lnTo>
                    <a:lnTo>
                      <a:pt x="9708" y="15255"/>
                    </a:lnTo>
                    <a:cubicBezTo>
                      <a:pt x="10839" y="15856"/>
                      <a:pt x="12128" y="16200"/>
                      <a:pt x="13499" y="16200"/>
                    </a:cubicBezTo>
                    <a:cubicBezTo>
                      <a:pt x="17973" y="16200"/>
                      <a:pt x="21600" y="12573"/>
                      <a:pt x="21600" y="8100"/>
                    </a:cubicBezTo>
                    <a:cubicBezTo>
                      <a:pt x="21600" y="3626"/>
                      <a:pt x="17973" y="0"/>
                      <a:pt x="13499" y="0"/>
                    </a:cubicBezTo>
                  </a:path>
                </a:pathLst>
              </a:custGeom>
              <a:grp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panose="020B0502020104020203" charset="0"/>
                  <a:ea typeface="华文细黑" panose="02010600040101010101" pitchFamily="2" charset="-122"/>
                  <a:cs typeface="+mn-cs"/>
                  <a:sym typeface="Gill Sans" panose="020B0502020104020203" charset="0"/>
                </a:endParaRPr>
              </a:p>
            </p:txBody>
          </p:sp>
          <p:sp>
            <p:nvSpPr>
              <p:cNvPr id="10" name="AutoShape 127"/>
              <p:cNvSpPr/>
              <p:nvPr/>
            </p:nvSpPr>
            <p:spPr bwMode="auto">
              <a:xfrm>
                <a:off x="2618611" y="2200897"/>
                <a:ext cx="84727" cy="841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0"/>
                    </a:moveTo>
                    <a:cubicBezTo>
                      <a:pt x="9025" y="0"/>
                      <a:pt x="0" y="9025"/>
                      <a:pt x="0" y="20160"/>
                    </a:cubicBezTo>
                    <a:cubicBezTo>
                      <a:pt x="0" y="20954"/>
                      <a:pt x="644" y="21600"/>
                      <a:pt x="1440" y="21600"/>
                    </a:cubicBezTo>
                    <a:cubicBezTo>
                      <a:pt x="2235" y="21600"/>
                      <a:pt x="2880" y="20954"/>
                      <a:pt x="2880" y="20160"/>
                    </a:cubicBezTo>
                    <a:cubicBezTo>
                      <a:pt x="2880" y="10618"/>
                      <a:pt x="10617" y="2880"/>
                      <a:pt x="20160" y="2880"/>
                    </a:cubicBezTo>
                    <a:cubicBezTo>
                      <a:pt x="20955" y="2880"/>
                      <a:pt x="21599" y="2234"/>
                      <a:pt x="21599" y="1440"/>
                    </a:cubicBezTo>
                    <a:cubicBezTo>
                      <a:pt x="21599" y="645"/>
                      <a:pt x="20955" y="0"/>
                      <a:pt x="20160" y="0"/>
                    </a:cubicBezTo>
                  </a:path>
                </a:pathLst>
              </a:custGeom>
              <a:grp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panose="020B0502020104020203" charset="0"/>
                  <a:ea typeface="华文细黑" panose="02010600040101010101" pitchFamily="2" charset="-122"/>
                  <a:cs typeface="+mn-cs"/>
                  <a:sym typeface="Gill Sans" panose="020B0502020104020203" charset="0"/>
                </a:endParaRPr>
              </a:p>
            </p:txBody>
          </p:sp>
        </p:grpSp>
      </p:grpSp>
      <p:grpSp>
        <p:nvGrpSpPr>
          <p:cNvPr id="26630" name="组合 13"/>
          <p:cNvGrpSpPr/>
          <p:nvPr/>
        </p:nvGrpSpPr>
        <p:grpSpPr>
          <a:xfrm rot="5400000">
            <a:off x="2130425" y="3198813"/>
            <a:ext cx="417513" cy="1814512"/>
            <a:chOff x="4320227" y="3752627"/>
            <a:chExt cx="418280" cy="1813841"/>
          </a:xfrm>
        </p:grpSpPr>
        <p:grpSp>
          <p:nvGrpSpPr>
            <p:cNvPr id="26645" name="组合 14"/>
            <p:cNvGrpSpPr/>
            <p:nvPr/>
          </p:nvGrpSpPr>
          <p:grpSpPr>
            <a:xfrm>
              <a:off x="4320227" y="3752627"/>
              <a:ext cx="418280" cy="1813841"/>
              <a:chOff x="4320227" y="3752627"/>
              <a:chExt cx="418280" cy="1813841"/>
            </a:xfrm>
          </p:grpSpPr>
          <p:sp>
            <p:nvSpPr>
              <p:cNvPr id="24" name="Oval 14"/>
              <p:cNvSpPr/>
              <p:nvPr/>
            </p:nvSpPr>
            <p:spPr>
              <a:xfrm>
                <a:off x="4425195" y="5358582"/>
                <a:ext cx="208345" cy="207886"/>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lt1"/>
                  </a:solidFill>
                  <a:effectLst/>
                  <a:uLnTx/>
                  <a:uFillTx/>
                  <a:latin typeface="+mn-lt"/>
                  <a:ea typeface="华文细黑" panose="02010600040101010101" pitchFamily="2" charset="-122"/>
                  <a:cs typeface="+mn-cs"/>
                </a:endParaRPr>
              </a:p>
            </p:txBody>
          </p:sp>
          <p:cxnSp>
            <p:nvCxnSpPr>
              <p:cNvPr id="25" name="Straight Connector 34"/>
              <p:cNvCxnSpPr/>
              <p:nvPr/>
            </p:nvCxnSpPr>
            <p:spPr>
              <a:xfrm rot="5400000">
                <a:off x="4064402" y="4891236"/>
                <a:ext cx="929930" cy="159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6" name="Teardrop 33"/>
              <p:cNvSpPr/>
              <p:nvPr/>
            </p:nvSpPr>
            <p:spPr>
              <a:xfrm rot="8100000">
                <a:off x="4320228" y="3751041"/>
                <a:ext cx="418280" cy="418945"/>
              </a:xfrm>
              <a:prstGeom prst="teardrop">
                <a:avLst>
                  <a:gd name="adj" fmla="val 131619"/>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chemeClr val="lt1"/>
                  </a:solidFill>
                  <a:effectLst/>
                  <a:uLnTx/>
                  <a:uFillTx/>
                  <a:latin typeface="+mn-lt"/>
                  <a:ea typeface="华文细黑" panose="02010600040101010101" pitchFamily="2" charset="-122"/>
                  <a:cs typeface="+mn-cs"/>
                </a:endParaRPr>
              </a:p>
            </p:txBody>
          </p:sp>
        </p:grpSp>
        <p:grpSp>
          <p:nvGrpSpPr>
            <p:cNvPr id="16" name="组合 15"/>
            <p:cNvGrpSpPr/>
            <p:nvPr/>
          </p:nvGrpSpPr>
          <p:grpSpPr bwMode="auto">
            <a:xfrm rot="-2700000">
              <a:off x="4401458" y="3883243"/>
              <a:ext cx="230391" cy="231410"/>
              <a:chOff x="5394325" y="2859088"/>
              <a:chExt cx="358775" cy="360362"/>
            </a:xfrm>
            <a:solidFill>
              <a:schemeClr val="bg1"/>
            </a:solidFill>
          </p:grpSpPr>
          <p:sp>
            <p:nvSpPr>
              <p:cNvPr id="17" name="AutoShape 37"/>
              <p:cNvSpPr/>
              <p:nvPr/>
            </p:nvSpPr>
            <p:spPr bwMode="auto">
              <a:xfrm>
                <a:off x="5394485" y="2892265"/>
                <a:ext cx="327025" cy="325438"/>
              </a:xfrm>
              <a:custGeom>
                <a:avLst/>
                <a:gdLst>
                  <a:gd name="T0" fmla="+- 0 10849 98"/>
                  <a:gd name="T1" fmla="*/ T0 w 21502"/>
                  <a:gd name="T2" fmla="*/ 10800 h 21600"/>
                  <a:gd name="T3" fmla="+- 0 10849 98"/>
                  <a:gd name="T4" fmla="*/ T3 w 21502"/>
                  <a:gd name="T5" fmla="*/ 10800 h 21600"/>
                  <a:gd name="T6" fmla="+- 0 10849 98"/>
                  <a:gd name="T7" fmla="*/ T6 w 21502"/>
                  <a:gd name="T8" fmla="*/ 10800 h 21600"/>
                  <a:gd name="T9" fmla="+- 0 10849 98"/>
                  <a:gd name="T10" fmla="*/ T9 w 21502"/>
                  <a:gd name="T11" fmla="*/ 10800 h 21600"/>
                </a:gdLst>
                <a:ahLst/>
                <a:cxnLst>
                  <a:cxn ang="0">
                    <a:pos x="T1" y="T2"/>
                  </a:cxn>
                  <a:cxn ang="0">
                    <a:pos x="T4" y="T5"/>
                  </a:cxn>
                  <a:cxn ang="0">
                    <a:pos x="T7" y="T8"/>
                  </a:cxn>
                  <a:cxn ang="0">
                    <a:pos x="T10" y="T11"/>
                  </a:cxn>
                </a:cxnLst>
                <a:rect l="0" t="0" r="r" b="b"/>
                <a:pathLst>
                  <a:path w="21502" h="21600">
                    <a:moveTo>
                      <a:pt x="19917" y="7880"/>
                    </a:moveTo>
                    <a:lnTo>
                      <a:pt x="18875" y="8932"/>
                    </a:lnTo>
                    <a:cubicBezTo>
                      <a:pt x="18730" y="9079"/>
                      <a:pt x="18497" y="9079"/>
                      <a:pt x="18353" y="8932"/>
                    </a:cubicBezTo>
                    <a:lnTo>
                      <a:pt x="17048" y="7617"/>
                    </a:lnTo>
                    <a:lnTo>
                      <a:pt x="15991" y="10290"/>
                    </a:lnTo>
                    <a:lnTo>
                      <a:pt x="16080" y="10064"/>
                    </a:lnTo>
                    <a:cubicBezTo>
                      <a:pt x="13859" y="7826"/>
                      <a:pt x="11601" y="7544"/>
                      <a:pt x="9565" y="7291"/>
                    </a:cubicBezTo>
                    <a:cubicBezTo>
                      <a:pt x="8910" y="7210"/>
                      <a:pt x="8276" y="7126"/>
                      <a:pt x="7652" y="6990"/>
                    </a:cubicBezTo>
                    <a:lnTo>
                      <a:pt x="13918" y="4456"/>
                    </a:lnTo>
                    <a:lnTo>
                      <a:pt x="12652" y="3179"/>
                    </a:lnTo>
                    <a:cubicBezTo>
                      <a:pt x="12508" y="3033"/>
                      <a:pt x="12508" y="2798"/>
                      <a:pt x="12652" y="2652"/>
                    </a:cubicBezTo>
                    <a:lnTo>
                      <a:pt x="13695" y="1598"/>
                    </a:lnTo>
                    <a:cubicBezTo>
                      <a:pt x="13840" y="1453"/>
                      <a:pt x="14073" y="1453"/>
                      <a:pt x="14217" y="1598"/>
                    </a:cubicBezTo>
                    <a:lnTo>
                      <a:pt x="19917" y="7353"/>
                    </a:lnTo>
                    <a:cubicBezTo>
                      <a:pt x="20062" y="7499"/>
                      <a:pt x="20062" y="7734"/>
                      <a:pt x="19917" y="7880"/>
                    </a:cubicBezTo>
                    <a:moveTo>
                      <a:pt x="12292" y="19639"/>
                    </a:moveTo>
                    <a:cubicBezTo>
                      <a:pt x="12200" y="19872"/>
                      <a:pt x="11999" y="20044"/>
                      <a:pt x="11756" y="20095"/>
                    </a:cubicBezTo>
                    <a:cubicBezTo>
                      <a:pt x="11700" y="20106"/>
                      <a:pt x="11643" y="20111"/>
                      <a:pt x="11587" y="20110"/>
                    </a:cubicBezTo>
                    <a:cubicBezTo>
                      <a:pt x="11400" y="20105"/>
                      <a:pt x="11219" y="20030"/>
                      <a:pt x="11084" y="19892"/>
                    </a:cubicBezTo>
                    <a:lnTo>
                      <a:pt x="1692" y="10517"/>
                    </a:lnTo>
                    <a:cubicBezTo>
                      <a:pt x="1519" y="10343"/>
                      <a:pt x="1443" y="10094"/>
                      <a:pt x="1488" y="9852"/>
                    </a:cubicBezTo>
                    <a:cubicBezTo>
                      <a:pt x="1533" y="9610"/>
                      <a:pt x="1695" y="9407"/>
                      <a:pt x="1917" y="9308"/>
                    </a:cubicBezTo>
                    <a:lnTo>
                      <a:pt x="6505" y="7453"/>
                    </a:lnTo>
                    <a:cubicBezTo>
                      <a:pt x="9597" y="8490"/>
                      <a:pt x="12689" y="7491"/>
                      <a:pt x="15781" y="10821"/>
                    </a:cubicBezTo>
                    <a:cubicBezTo>
                      <a:pt x="15781" y="10821"/>
                      <a:pt x="12292" y="19639"/>
                      <a:pt x="12292" y="19639"/>
                    </a:cubicBezTo>
                    <a:close/>
                    <a:moveTo>
                      <a:pt x="15260" y="545"/>
                    </a:moveTo>
                    <a:cubicBezTo>
                      <a:pt x="14912" y="193"/>
                      <a:pt x="14449" y="0"/>
                      <a:pt x="13956" y="0"/>
                    </a:cubicBezTo>
                    <a:cubicBezTo>
                      <a:pt x="13463" y="0"/>
                      <a:pt x="13000" y="193"/>
                      <a:pt x="12651" y="546"/>
                    </a:cubicBezTo>
                    <a:lnTo>
                      <a:pt x="11610" y="1598"/>
                    </a:lnTo>
                    <a:cubicBezTo>
                      <a:pt x="11261" y="1949"/>
                      <a:pt x="11068" y="2417"/>
                      <a:pt x="11068" y="2915"/>
                    </a:cubicBezTo>
                    <a:cubicBezTo>
                      <a:pt x="11068" y="3265"/>
                      <a:pt x="11164" y="3601"/>
                      <a:pt x="11342" y="3893"/>
                    </a:cubicBezTo>
                    <a:lnTo>
                      <a:pt x="1324" y="7944"/>
                    </a:lnTo>
                    <a:cubicBezTo>
                      <a:pt x="654" y="8241"/>
                      <a:pt x="173" y="8851"/>
                      <a:pt x="38" y="9575"/>
                    </a:cubicBezTo>
                    <a:cubicBezTo>
                      <a:pt x="-98" y="10302"/>
                      <a:pt x="130" y="11048"/>
                      <a:pt x="654" y="11576"/>
                    </a:cubicBezTo>
                    <a:lnTo>
                      <a:pt x="10041" y="20946"/>
                    </a:lnTo>
                    <a:cubicBezTo>
                      <a:pt x="10445" y="21354"/>
                      <a:pt x="10982" y="21586"/>
                      <a:pt x="11549" y="21599"/>
                    </a:cubicBezTo>
                    <a:cubicBezTo>
                      <a:pt x="11562" y="21599"/>
                      <a:pt x="11593" y="21599"/>
                      <a:pt x="11605" y="21599"/>
                    </a:cubicBezTo>
                    <a:cubicBezTo>
                      <a:pt x="11754" y="21599"/>
                      <a:pt x="11906" y="21584"/>
                      <a:pt x="12056" y="21553"/>
                    </a:cubicBezTo>
                    <a:cubicBezTo>
                      <a:pt x="12789" y="21399"/>
                      <a:pt x="13390" y="20888"/>
                      <a:pt x="13662" y="20191"/>
                    </a:cubicBezTo>
                    <a:lnTo>
                      <a:pt x="17604" y="10229"/>
                    </a:lnTo>
                    <a:cubicBezTo>
                      <a:pt x="17902" y="10426"/>
                      <a:pt x="18250" y="10532"/>
                      <a:pt x="18613" y="10532"/>
                    </a:cubicBezTo>
                    <a:cubicBezTo>
                      <a:pt x="19107" y="10532"/>
                      <a:pt x="19570" y="10338"/>
                      <a:pt x="19918" y="9986"/>
                    </a:cubicBezTo>
                    <a:lnTo>
                      <a:pt x="20957" y="8937"/>
                    </a:lnTo>
                    <a:cubicBezTo>
                      <a:pt x="21308" y="8585"/>
                      <a:pt x="21502" y="8116"/>
                      <a:pt x="21502" y="7617"/>
                    </a:cubicBezTo>
                    <a:cubicBezTo>
                      <a:pt x="21502" y="7117"/>
                      <a:pt x="21308" y="6648"/>
                      <a:pt x="20961" y="6300"/>
                    </a:cubicBezTo>
                    <a:cubicBezTo>
                      <a:pt x="20961" y="6300"/>
                      <a:pt x="15260" y="545"/>
                      <a:pt x="15260" y="545"/>
                    </a:cubicBezTo>
                    <a:close/>
                  </a:path>
                </a:pathLst>
              </a:custGeom>
              <a:grp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panose="020B0502020104020203" charset="0"/>
                  <a:ea typeface="华文细黑" panose="02010600040101010101" pitchFamily="2" charset="-122"/>
                  <a:cs typeface="+mn-cs"/>
                  <a:sym typeface="Gill Sans" panose="020B0502020104020203" charset="0"/>
                </a:endParaRPr>
              </a:p>
            </p:txBody>
          </p:sp>
          <p:sp>
            <p:nvSpPr>
              <p:cNvPr id="18" name="AutoShape 38"/>
              <p:cNvSpPr/>
              <p:nvPr/>
            </p:nvSpPr>
            <p:spPr bwMode="auto">
              <a:xfrm>
                <a:off x="5552105" y="3033377"/>
                <a:ext cx="55563" cy="555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4320"/>
                    </a:moveTo>
                    <a:cubicBezTo>
                      <a:pt x="14381" y="4320"/>
                      <a:pt x="17279" y="7222"/>
                      <a:pt x="17279" y="10800"/>
                    </a:cubicBezTo>
                    <a:cubicBezTo>
                      <a:pt x="17279" y="14377"/>
                      <a:pt x="14381" y="17279"/>
                      <a:pt x="10800" y="17279"/>
                    </a:cubicBezTo>
                    <a:cubicBezTo>
                      <a:pt x="7218" y="17279"/>
                      <a:pt x="4319" y="14377"/>
                      <a:pt x="4319" y="10800"/>
                    </a:cubicBezTo>
                    <a:cubicBezTo>
                      <a:pt x="4319" y="7222"/>
                      <a:pt x="7218" y="4320"/>
                      <a:pt x="10800" y="4320"/>
                    </a:cubicBezTo>
                    <a:moveTo>
                      <a:pt x="10800" y="21599"/>
                    </a:moveTo>
                    <a:cubicBezTo>
                      <a:pt x="16752" y="21599"/>
                      <a:pt x="21600" y="16756"/>
                      <a:pt x="21600" y="10800"/>
                    </a:cubicBezTo>
                    <a:cubicBezTo>
                      <a:pt x="21600" y="4843"/>
                      <a:pt x="16752" y="0"/>
                      <a:pt x="10800" y="0"/>
                    </a:cubicBezTo>
                    <a:cubicBezTo>
                      <a:pt x="4847" y="0"/>
                      <a:pt x="0" y="4843"/>
                      <a:pt x="0" y="10800"/>
                    </a:cubicBezTo>
                    <a:cubicBezTo>
                      <a:pt x="0" y="16756"/>
                      <a:pt x="4847" y="21599"/>
                      <a:pt x="10800" y="21599"/>
                    </a:cubicBezTo>
                  </a:path>
                </a:pathLst>
              </a:custGeom>
              <a:grp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panose="020B0502020104020203" charset="0"/>
                  <a:ea typeface="华文细黑" panose="02010600040101010101" pitchFamily="2" charset="-122"/>
                  <a:cs typeface="+mn-cs"/>
                  <a:sym typeface="Gill Sans" panose="020B0502020104020203" charset="0"/>
                </a:endParaRPr>
              </a:p>
            </p:txBody>
          </p:sp>
          <p:sp>
            <p:nvSpPr>
              <p:cNvPr id="19" name="AutoShape 39"/>
              <p:cNvSpPr/>
              <p:nvPr/>
            </p:nvSpPr>
            <p:spPr bwMode="auto">
              <a:xfrm>
                <a:off x="5696350" y="2852417"/>
                <a:ext cx="55563" cy="571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7279"/>
                    </a:moveTo>
                    <a:cubicBezTo>
                      <a:pt x="7218" y="17279"/>
                      <a:pt x="4320" y="14377"/>
                      <a:pt x="4320" y="10800"/>
                    </a:cubicBezTo>
                    <a:cubicBezTo>
                      <a:pt x="4320" y="7222"/>
                      <a:pt x="7218" y="4320"/>
                      <a:pt x="10800" y="4320"/>
                    </a:cubicBezTo>
                    <a:cubicBezTo>
                      <a:pt x="14381" y="4320"/>
                      <a:pt x="17280" y="7222"/>
                      <a:pt x="17280" y="10800"/>
                    </a:cubicBezTo>
                    <a:cubicBezTo>
                      <a:pt x="17280" y="14377"/>
                      <a:pt x="14381" y="17279"/>
                      <a:pt x="10800" y="17279"/>
                    </a:cubicBezTo>
                    <a:moveTo>
                      <a:pt x="10800" y="0"/>
                    </a:moveTo>
                    <a:cubicBezTo>
                      <a:pt x="4847" y="0"/>
                      <a:pt x="0" y="4843"/>
                      <a:pt x="0" y="10800"/>
                    </a:cubicBezTo>
                    <a:cubicBezTo>
                      <a:pt x="0" y="16756"/>
                      <a:pt x="4847" y="21599"/>
                      <a:pt x="10800" y="21599"/>
                    </a:cubicBezTo>
                    <a:cubicBezTo>
                      <a:pt x="16752" y="21599"/>
                      <a:pt x="21600" y="16756"/>
                      <a:pt x="21600" y="10800"/>
                    </a:cubicBezTo>
                    <a:cubicBezTo>
                      <a:pt x="21600" y="4843"/>
                      <a:pt x="16752" y="0"/>
                      <a:pt x="10800" y="0"/>
                    </a:cubicBezTo>
                  </a:path>
                </a:pathLst>
              </a:custGeom>
              <a:grp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panose="020B0502020104020203" charset="0"/>
                  <a:ea typeface="华文细黑" panose="02010600040101010101" pitchFamily="2" charset="-122"/>
                  <a:cs typeface="+mn-cs"/>
                  <a:sym typeface="Gill Sans" panose="020B0502020104020203" charset="0"/>
                </a:endParaRPr>
              </a:p>
            </p:txBody>
          </p:sp>
          <p:sp>
            <p:nvSpPr>
              <p:cNvPr id="20" name="AutoShape 40"/>
              <p:cNvSpPr/>
              <p:nvPr/>
            </p:nvSpPr>
            <p:spPr bwMode="auto">
              <a:xfrm>
                <a:off x="5483342" y="3020412"/>
                <a:ext cx="46038" cy="444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5400"/>
                    </a:moveTo>
                    <a:cubicBezTo>
                      <a:pt x="13779" y="5400"/>
                      <a:pt x="16199" y="7815"/>
                      <a:pt x="16199" y="10800"/>
                    </a:cubicBezTo>
                    <a:cubicBezTo>
                      <a:pt x="16199" y="13784"/>
                      <a:pt x="13779" y="16200"/>
                      <a:pt x="10800" y="16200"/>
                    </a:cubicBezTo>
                    <a:cubicBezTo>
                      <a:pt x="7820" y="16200"/>
                      <a:pt x="5399" y="13784"/>
                      <a:pt x="5399" y="10800"/>
                    </a:cubicBezTo>
                    <a:cubicBezTo>
                      <a:pt x="5399" y="7815"/>
                      <a:pt x="7820" y="5400"/>
                      <a:pt x="10800" y="5400"/>
                    </a:cubicBezTo>
                    <a:moveTo>
                      <a:pt x="0" y="10800"/>
                    </a:moveTo>
                    <a:cubicBezTo>
                      <a:pt x="0" y="16753"/>
                      <a:pt x="4843" y="21599"/>
                      <a:pt x="10800" y="21599"/>
                    </a:cubicBezTo>
                    <a:cubicBezTo>
                      <a:pt x="16756" y="21599"/>
                      <a:pt x="21600" y="16753"/>
                      <a:pt x="21600" y="10800"/>
                    </a:cubicBezTo>
                    <a:cubicBezTo>
                      <a:pt x="21600" y="4846"/>
                      <a:pt x="16756" y="0"/>
                      <a:pt x="10800" y="0"/>
                    </a:cubicBezTo>
                    <a:cubicBezTo>
                      <a:pt x="4843" y="0"/>
                      <a:pt x="0" y="4846"/>
                      <a:pt x="0" y="10800"/>
                    </a:cubicBezTo>
                  </a:path>
                </a:pathLst>
              </a:custGeom>
              <a:grp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panose="020B0502020104020203" charset="0"/>
                  <a:ea typeface="华文细黑" panose="02010600040101010101" pitchFamily="2" charset="-122"/>
                  <a:cs typeface="+mn-cs"/>
                  <a:sym typeface="Gill Sans" panose="020B0502020104020203" charset="0"/>
                </a:endParaRPr>
              </a:p>
            </p:txBody>
          </p:sp>
          <p:sp>
            <p:nvSpPr>
              <p:cNvPr id="22" name="AutoShape 41"/>
              <p:cNvSpPr/>
              <p:nvPr/>
            </p:nvSpPr>
            <p:spPr bwMode="auto">
              <a:xfrm>
                <a:off x="5526118" y="3100560"/>
                <a:ext cx="22225" cy="222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58" y="21599"/>
                      <a:pt x="21600" y="16769"/>
                      <a:pt x="21600" y="10800"/>
                    </a:cubicBezTo>
                    <a:cubicBezTo>
                      <a:pt x="21600" y="4830"/>
                      <a:pt x="16758" y="0"/>
                      <a:pt x="10800" y="0"/>
                    </a:cubicBezTo>
                    <a:cubicBezTo>
                      <a:pt x="4841" y="0"/>
                      <a:pt x="0" y="4830"/>
                      <a:pt x="0" y="10800"/>
                    </a:cubicBezTo>
                    <a:cubicBezTo>
                      <a:pt x="0" y="16769"/>
                      <a:pt x="4841" y="21599"/>
                      <a:pt x="10800" y="21599"/>
                    </a:cubicBezTo>
                  </a:path>
                </a:pathLst>
              </a:custGeom>
              <a:grp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panose="020B0502020104020203" charset="0"/>
                  <a:ea typeface="华文细黑" panose="02010600040101010101" pitchFamily="2" charset="-122"/>
                  <a:cs typeface="+mn-cs"/>
                  <a:sym typeface="Gill Sans" panose="020B0502020104020203" charset="0"/>
                </a:endParaRPr>
              </a:p>
            </p:txBody>
          </p:sp>
          <p:sp>
            <p:nvSpPr>
              <p:cNvPr id="23" name="AutoShape 42"/>
              <p:cNvSpPr/>
              <p:nvPr/>
            </p:nvSpPr>
            <p:spPr bwMode="auto">
              <a:xfrm>
                <a:off x="5707968" y="2932180"/>
                <a:ext cx="22225" cy="222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41" y="0"/>
                      <a:pt x="0" y="4830"/>
                      <a:pt x="0" y="10800"/>
                    </a:cubicBezTo>
                    <a:cubicBezTo>
                      <a:pt x="0" y="16769"/>
                      <a:pt x="4841" y="21599"/>
                      <a:pt x="10800" y="21599"/>
                    </a:cubicBezTo>
                    <a:cubicBezTo>
                      <a:pt x="16758" y="21599"/>
                      <a:pt x="21600" y="16769"/>
                      <a:pt x="21600" y="10800"/>
                    </a:cubicBezTo>
                    <a:cubicBezTo>
                      <a:pt x="21600" y="4830"/>
                      <a:pt x="16758" y="0"/>
                      <a:pt x="10800" y="0"/>
                    </a:cubicBezTo>
                  </a:path>
                </a:pathLst>
              </a:custGeom>
              <a:grp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panose="020B0502020104020203" charset="0"/>
                  <a:ea typeface="华文细黑" panose="02010600040101010101" pitchFamily="2" charset="-122"/>
                  <a:cs typeface="+mn-cs"/>
                  <a:sym typeface="Gill Sans" panose="020B0502020104020203" charset="0"/>
                </a:endParaRPr>
              </a:p>
            </p:txBody>
          </p:sp>
        </p:grpSp>
      </p:grpSp>
      <p:grpSp>
        <p:nvGrpSpPr>
          <p:cNvPr id="26631" name="组合 26"/>
          <p:cNvGrpSpPr/>
          <p:nvPr/>
        </p:nvGrpSpPr>
        <p:grpSpPr>
          <a:xfrm rot="-5400000">
            <a:off x="9507538" y="2152650"/>
            <a:ext cx="419100" cy="2620963"/>
            <a:chOff x="2819330" y="2946174"/>
            <a:chExt cx="418280" cy="2620294"/>
          </a:xfrm>
        </p:grpSpPr>
        <p:grpSp>
          <p:nvGrpSpPr>
            <p:cNvPr id="26640" name="组合 27"/>
            <p:cNvGrpSpPr/>
            <p:nvPr/>
          </p:nvGrpSpPr>
          <p:grpSpPr>
            <a:xfrm>
              <a:off x="2819330" y="2946174"/>
              <a:ext cx="418280" cy="2620294"/>
              <a:chOff x="2819330" y="2946174"/>
              <a:chExt cx="418280" cy="2620294"/>
            </a:xfrm>
          </p:grpSpPr>
          <p:sp>
            <p:nvSpPr>
              <p:cNvPr id="32" name="Oval 12"/>
              <p:cNvSpPr/>
              <p:nvPr/>
            </p:nvSpPr>
            <p:spPr>
              <a:xfrm>
                <a:off x="2927069" y="5358558"/>
                <a:ext cx="207555" cy="20791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lt1"/>
                  </a:solidFill>
                  <a:effectLst/>
                  <a:uLnTx/>
                  <a:uFillTx/>
                  <a:latin typeface="+mn-lt"/>
                  <a:ea typeface="华文细黑" panose="02010600040101010101" pitchFamily="2" charset="-122"/>
                  <a:cs typeface="+mn-cs"/>
                </a:endParaRPr>
              </a:p>
            </p:txBody>
          </p:sp>
          <p:cxnSp>
            <p:nvCxnSpPr>
              <p:cNvPr id="33" name="Straight Connector 26"/>
              <p:cNvCxnSpPr/>
              <p:nvPr/>
            </p:nvCxnSpPr>
            <p:spPr>
              <a:xfrm rot="16200000" flipH="1">
                <a:off x="2152384" y="4472965"/>
                <a:ext cx="1763262" cy="792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4" name="Teardrop 25"/>
              <p:cNvSpPr/>
              <p:nvPr/>
            </p:nvSpPr>
            <p:spPr>
              <a:xfrm rot="8100000">
                <a:off x="2819330" y="2946174"/>
                <a:ext cx="418280" cy="418993"/>
              </a:xfrm>
              <a:prstGeom prst="teardrop">
                <a:avLst>
                  <a:gd name="adj" fmla="val 131619"/>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chemeClr val="lt1"/>
                  </a:solidFill>
                  <a:effectLst/>
                  <a:uLnTx/>
                  <a:uFillTx/>
                  <a:latin typeface="+mn-lt"/>
                  <a:ea typeface="华文细黑" panose="02010600040101010101" pitchFamily="2" charset="-122"/>
                  <a:cs typeface="+mn-cs"/>
                </a:endParaRPr>
              </a:p>
            </p:txBody>
          </p:sp>
        </p:grpSp>
        <p:grpSp>
          <p:nvGrpSpPr>
            <p:cNvPr id="29" name="组合 28"/>
            <p:cNvGrpSpPr/>
            <p:nvPr/>
          </p:nvGrpSpPr>
          <p:grpSpPr>
            <a:xfrm>
              <a:off x="2894515" y="3051123"/>
              <a:ext cx="257564" cy="257563"/>
              <a:chOff x="2473104" y="2145028"/>
              <a:chExt cx="359165" cy="359165"/>
            </a:xfrm>
            <a:solidFill>
              <a:schemeClr val="bg1"/>
            </a:solidFill>
          </p:grpSpPr>
          <p:sp>
            <p:nvSpPr>
              <p:cNvPr id="30" name="AutoShape 126"/>
              <p:cNvSpPr/>
              <p:nvPr/>
            </p:nvSpPr>
            <p:spPr bwMode="auto">
              <a:xfrm>
                <a:off x="2473104" y="2145028"/>
                <a:ext cx="359165" cy="3591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3499" y="14850"/>
                    </a:moveTo>
                    <a:cubicBezTo>
                      <a:pt x="9772" y="14850"/>
                      <a:pt x="6749" y="11827"/>
                      <a:pt x="6749" y="8100"/>
                    </a:cubicBezTo>
                    <a:cubicBezTo>
                      <a:pt x="6749" y="4372"/>
                      <a:pt x="9772" y="1350"/>
                      <a:pt x="13499" y="1350"/>
                    </a:cubicBezTo>
                    <a:cubicBezTo>
                      <a:pt x="17227" y="1350"/>
                      <a:pt x="20249" y="4372"/>
                      <a:pt x="20249" y="8100"/>
                    </a:cubicBezTo>
                    <a:cubicBezTo>
                      <a:pt x="20249" y="11827"/>
                      <a:pt x="17227" y="14850"/>
                      <a:pt x="13499" y="14850"/>
                    </a:cubicBezTo>
                    <a:moveTo>
                      <a:pt x="3236" y="20042"/>
                    </a:moveTo>
                    <a:cubicBezTo>
                      <a:pt x="3019" y="20266"/>
                      <a:pt x="2718" y="20408"/>
                      <a:pt x="2382" y="20408"/>
                    </a:cubicBezTo>
                    <a:cubicBezTo>
                      <a:pt x="1724" y="20408"/>
                      <a:pt x="1191" y="19875"/>
                      <a:pt x="1191" y="19218"/>
                    </a:cubicBezTo>
                    <a:cubicBezTo>
                      <a:pt x="1191" y="18881"/>
                      <a:pt x="1332" y="18580"/>
                      <a:pt x="1557" y="18363"/>
                    </a:cubicBezTo>
                    <a:lnTo>
                      <a:pt x="1551" y="18358"/>
                    </a:lnTo>
                    <a:lnTo>
                      <a:pt x="6996" y="12913"/>
                    </a:lnTo>
                    <a:cubicBezTo>
                      <a:pt x="7472" y="13555"/>
                      <a:pt x="8039" y="14122"/>
                      <a:pt x="8680" y="14599"/>
                    </a:cubicBezTo>
                    <a:cubicBezTo>
                      <a:pt x="8680" y="14599"/>
                      <a:pt x="3236" y="20042"/>
                      <a:pt x="3236" y="20042"/>
                    </a:cubicBezTo>
                    <a:close/>
                    <a:moveTo>
                      <a:pt x="13499" y="0"/>
                    </a:moveTo>
                    <a:cubicBezTo>
                      <a:pt x="9026" y="0"/>
                      <a:pt x="5399" y="3626"/>
                      <a:pt x="5399" y="8100"/>
                    </a:cubicBezTo>
                    <a:cubicBezTo>
                      <a:pt x="5399" y="9467"/>
                      <a:pt x="5742" y="10754"/>
                      <a:pt x="6341" y="11884"/>
                    </a:cubicBezTo>
                    <a:lnTo>
                      <a:pt x="709" y="17515"/>
                    </a:lnTo>
                    <a:lnTo>
                      <a:pt x="713" y="17520"/>
                    </a:lnTo>
                    <a:cubicBezTo>
                      <a:pt x="274" y="17953"/>
                      <a:pt x="0" y="18552"/>
                      <a:pt x="0" y="19218"/>
                    </a:cubicBezTo>
                    <a:cubicBezTo>
                      <a:pt x="0" y="20533"/>
                      <a:pt x="1066" y="21599"/>
                      <a:pt x="2382" y="21599"/>
                    </a:cubicBezTo>
                    <a:cubicBezTo>
                      <a:pt x="3047" y="21599"/>
                      <a:pt x="3647" y="21326"/>
                      <a:pt x="4079" y="20885"/>
                    </a:cubicBezTo>
                    <a:lnTo>
                      <a:pt x="4078" y="20884"/>
                    </a:lnTo>
                    <a:lnTo>
                      <a:pt x="9708" y="15255"/>
                    </a:lnTo>
                    <a:cubicBezTo>
                      <a:pt x="10839" y="15856"/>
                      <a:pt x="12128" y="16200"/>
                      <a:pt x="13499" y="16200"/>
                    </a:cubicBezTo>
                    <a:cubicBezTo>
                      <a:pt x="17973" y="16200"/>
                      <a:pt x="21600" y="12573"/>
                      <a:pt x="21600" y="8100"/>
                    </a:cubicBezTo>
                    <a:cubicBezTo>
                      <a:pt x="21600" y="3626"/>
                      <a:pt x="17973" y="0"/>
                      <a:pt x="13499" y="0"/>
                    </a:cubicBezTo>
                  </a:path>
                </a:pathLst>
              </a:custGeom>
              <a:grp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panose="020B0502020104020203" charset="0"/>
                  <a:ea typeface="华文细黑" panose="02010600040101010101" pitchFamily="2" charset="-122"/>
                  <a:cs typeface="+mn-cs"/>
                  <a:sym typeface="Gill Sans" panose="020B0502020104020203" charset="0"/>
                </a:endParaRPr>
              </a:p>
            </p:txBody>
          </p:sp>
          <p:sp>
            <p:nvSpPr>
              <p:cNvPr id="31" name="AutoShape 127"/>
              <p:cNvSpPr/>
              <p:nvPr/>
            </p:nvSpPr>
            <p:spPr bwMode="auto">
              <a:xfrm>
                <a:off x="2618611" y="2200897"/>
                <a:ext cx="84727" cy="841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0"/>
                    </a:moveTo>
                    <a:cubicBezTo>
                      <a:pt x="9025" y="0"/>
                      <a:pt x="0" y="9025"/>
                      <a:pt x="0" y="20160"/>
                    </a:cubicBezTo>
                    <a:cubicBezTo>
                      <a:pt x="0" y="20954"/>
                      <a:pt x="644" y="21600"/>
                      <a:pt x="1440" y="21600"/>
                    </a:cubicBezTo>
                    <a:cubicBezTo>
                      <a:pt x="2235" y="21600"/>
                      <a:pt x="2880" y="20954"/>
                      <a:pt x="2880" y="20160"/>
                    </a:cubicBezTo>
                    <a:cubicBezTo>
                      <a:pt x="2880" y="10618"/>
                      <a:pt x="10617" y="2880"/>
                      <a:pt x="20160" y="2880"/>
                    </a:cubicBezTo>
                    <a:cubicBezTo>
                      <a:pt x="20955" y="2880"/>
                      <a:pt x="21599" y="2234"/>
                      <a:pt x="21599" y="1440"/>
                    </a:cubicBezTo>
                    <a:cubicBezTo>
                      <a:pt x="21599" y="645"/>
                      <a:pt x="20955" y="0"/>
                      <a:pt x="20160" y="0"/>
                    </a:cubicBezTo>
                  </a:path>
                </a:pathLst>
              </a:custGeom>
              <a:grp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panose="020B0502020104020203" charset="0"/>
                  <a:ea typeface="华文细黑" panose="02010600040101010101" pitchFamily="2" charset="-122"/>
                  <a:cs typeface="+mn-cs"/>
                  <a:sym typeface="Gill Sans" panose="020B0502020104020203" charset="0"/>
                </a:endParaRPr>
              </a:p>
            </p:txBody>
          </p:sp>
        </p:grpSp>
      </p:grpSp>
      <p:grpSp>
        <p:nvGrpSpPr>
          <p:cNvPr id="26632" name="组合 34"/>
          <p:cNvGrpSpPr/>
          <p:nvPr/>
        </p:nvGrpSpPr>
        <p:grpSpPr>
          <a:xfrm rot="-5400000">
            <a:off x="9509125" y="3435350"/>
            <a:ext cx="417513" cy="2620963"/>
            <a:chOff x="5891164" y="2946174"/>
            <a:chExt cx="418280" cy="2620294"/>
          </a:xfrm>
        </p:grpSpPr>
        <p:grpSp>
          <p:nvGrpSpPr>
            <p:cNvPr id="26635" name="组合 35"/>
            <p:cNvGrpSpPr/>
            <p:nvPr/>
          </p:nvGrpSpPr>
          <p:grpSpPr>
            <a:xfrm>
              <a:off x="5891164" y="2946174"/>
              <a:ext cx="418280" cy="2620294"/>
              <a:chOff x="5891164" y="2946174"/>
              <a:chExt cx="418280" cy="2620294"/>
            </a:xfrm>
          </p:grpSpPr>
          <p:sp>
            <p:nvSpPr>
              <p:cNvPr id="38" name="Oval 16"/>
              <p:cNvSpPr/>
              <p:nvPr/>
            </p:nvSpPr>
            <p:spPr>
              <a:xfrm>
                <a:off x="5996131" y="5358558"/>
                <a:ext cx="208345" cy="20791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lt1"/>
                  </a:solidFill>
                  <a:effectLst/>
                  <a:uLnTx/>
                  <a:uFillTx/>
                  <a:latin typeface="+mn-lt"/>
                  <a:ea typeface="华文细黑" panose="02010600040101010101" pitchFamily="2" charset="-122"/>
                  <a:cs typeface="+mn-cs"/>
                </a:endParaRPr>
              </a:p>
            </p:txBody>
          </p:sp>
          <p:cxnSp>
            <p:nvCxnSpPr>
              <p:cNvPr id="39" name="Straight Connector 38"/>
              <p:cNvCxnSpPr/>
              <p:nvPr/>
            </p:nvCxnSpPr>
            <p:spPr>
              <a:xfrm rot="16200000" flipH="1">
                <a:off x="5221058" y="4472156"/>
                <a:ext cx="1763262" cy="954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40" name="Teardrop 37"/>
              <p:cNvSpPr/>
              <p:nvPr/>
            </p:nvSpPr>
            <p:spPr>
              <a:xfrm rot="8100000">
                <a:off x="5891163" y="2946174"/>
                <a:ext cx="418280" cy="418993"/>
              </a:xfrm>
              <a:prstGeom prst="teardrop">
                <a:avLst>
                  <a:gd name="adj" fmla="val 131619"/>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chemeClr val="lt1"/>
                  </a:solidFill>
                  <a:effectLst/>
                  <a:uLnTx/>
                  <a:uFillTx/>
                  <a:latin typeface="+mn-lt"/>
                  <a:ea typeface="华文细黑" panose="02010600040101010101" pitchFamily="2" charset="-122"/>
                  <a:cs typeface="+mn-cs"/>
                </a:endParaRPr>
              </a:p>
            </p:txBody>
          </p:sp>
        </p:grpSp>
        <p:sp>
          <p:nvSpPr>
            <p:cNvPr id="37" name="AutoShape 112"/>
            <p:cNvSpPr/>
            <p:nvPr/>
          </p:nvSpPr>
          <p:spPr bwMode="auto">
            <a:xfrm>
              <a:off x="5964323" y="3041399"/>
              <a:ext cx="270371" cy="268220"/>
            </a:xfrm>
            <a:custGeom>
              <a:avLst/>
              <a:gdLst>
                <a:gd name="T0" fmla="*/ 10510 w 21020"/>
                <a:gd name="T1" fmla="*/ 10800 h 21600"/>
                <a:gd name="T2" fmla="*/ 10510 w 21020"/>
                <a:gd name="T3" fmla="*/ 10800 h 21600"/>
                <a:gd name="T4" fmla="*/ 10510 w 21020"/>
                <a:gd name="T5" fmla="*/ 10800 h 21600"/>
                <a:gd name="T6" fmla="*/ 10510 w 21020"/>
                <a:gd name="T7" fmla="*/ 10800 h 21600"/>
              </a:gdLst>
              <a:ahLst/>
              <a:cxnLst>
                <a:cxn ang="0">
                  <a:pos x="T0" y="T1"/>
                </a:cxn>
                <a:cxn ang="0">
                  <a:pos x="T2" y="T3"/>
                </a:cxn>
                <a:cxn ang="0">
                  <a:pos x="T4" y="T5"/>
                </a:cxn>
                <a:cxn ang="0">
                  <a:pos x="T6" y="T7"/>
                </a:cxn>
              </a:cxnLst>
              <a:rect l="0" t="0" r="r" b="b"/>
              <a:pathLst>
                <a:path w="21020" h="21600">
                  <a:moveTo>
                    <a:pt x="18846" y="7946"/>
                  </a:moveTo>
                  <a:lnTo>
                    <a:pt x="17740" y="9091"/>
                  </a:lnTo>
                  <a:cubicBezTo>
                    <a:pt x="17740" y="8939"/>
                    <a:pt x="17758" y="8792"/>
                    <a:pt x="17744" y="8636"/>
                  </a:cubicBezTo>
                  <a:cubicBezTo>
                    <a:pt x="17629" y="7331"/>
                    <a:pt x="17036" y="6068"/>
                    <a:pt x="16074" y="5080"/>
                  </a:cubicBezTo>
                  <a:cubicBezTo>
                    <a:pt x="15004" y="3980"/>
                    <a:pt x="13585" y="3348"/>
                    <a:pt x="12180" y="3345"/>
                  </a:cubicBezTo>
                  <a:lnTo>
                    <a:pt x="13268" y="2218"/>
                  </a:lnTo>
                  <a:cubicBezTo>
                    <a:pt x="13812" y="1659"/>
                    <a:pt x="14572" y="1350"/>
                    <a:pt x="15403" y="1350"/>
                  </a:cubicBezTo>
                  <a:cubicBezTo>
                    <a:pt x="16460" y="1350"/>
                    <a:pt x="17546" y="1840"/>
                    <a:pt x="18381" y="2696"/>
                  </a:cubicBezTo>
                  <a:cubicBezTo>
                    <a:pt x="19165" y="3500"/>
                    <a:pt x="19631" y="4499"/>
                    <a:pt x="19698" y="5510"/>
                  </a:cubicBezTo>
                  <a:cubicBezTo>
                    <a:pt x="19760" y="6453"/>
                    <a:pt x="19457" y="7317"/>
                    <a:pt x="18846" y="7946"/>
                  </a:cubicBezTo>
                  <a:moveTo>
                    <a:pt x="5828" y="19329"/>
                  </a:moveTo>
                  <a:cubicBezTo>
                    <a:pt x="5813" y="18424"/>
                    <a:pt x="5454" y="17481"/>
                    <a:pt x="4730" y="16739"/>
                  </a:cubicBezTo>
                  <a:cubicBezTo>
                    <a:pt x="4046" y="16034"/>
                    <a:pt x="3150" y="15628"/>
                    <a:pt x="2257" y="15592"/>
                  </a:cubicBezTo>
                  <a:lnTo>
                    <a:pt x="2911" y="13157"/>
                  </a:lnTo>
                  <a:cubicBezTo>
                    <a:pt x="2959" y="12995"/>
                    <a:pt x="3052" y="12835"/>
                    <a:pt x="3168" y="12695"/>
                  </a:cubicBezTo>
                  <a:cubicBezTo>
                    <a:pt x="4485" y="11726"/>
                    <a:pt x="6512" y="12012"/>
                    <a:pt x="7920" y="13460"/>
                  </a:cubicBezTo>
                  <a:cubicBezTo>
                    <a:pt x="9409" y="14990"/>
                    <a:pt x="9639" y="17230"/>
                    <a:pt x="8492" y="18568"/>
                  </a:cubicBezTo>
                  <a:cubicBezTo>
                    <a:pt x="8416" y="18609"/>
                    <a:pt x="8339" y="18648"/>
                    <a:pt x="8256" y="18675"/>
                  </a:cubicBezTo>
                  <a:cubicBezTo>
                    <a:pt x="8256" y="18675"/>
                    <a:pt x="5828" y="19329"/>
                    <a:pt x="5828" y="19329"/>
                  </a:cubicBezTo>
                  <a:close/>
                  <a:moveTo>
                    <a:pt x="2737" y="20164"/>
                  </a:moveTo>
                  <a:cubicBezTo>
                    <a:pt x="2665" y="20181"/>
                    <a:pt x="2443" y="20239"/>
                    <a:pt x="2291" y="20249"/>
                  </a:cubicBezTo>
                  <a:cubicBezTo>
                    <a:pt x="1751" y="20244"/>
                    <a:pt x="1313" y="19792"/>
                    <a:pt x="1313" y="19237"/>
                  </a:cubicBezTo>
                  <a:cubicBezTo>
                    <a:pt x="1321" y="19124"/>
                    <a:pt x="1365" y="18929"/>
                    <a:pt x="1380" y="18857"/>
                  </a:cubicBezTo>
                  <a:lnTo>
                    <a:pt x="2071" y="16283"/>
                  </a:lnTo>
                  <a:cubicBezTo>
                    <a:pt x="2822" y="16261"/>
                    <a:pt x="3630" y="16562"/>
                    <a:pt x="4265" y="17215"/>
                  </a:cubicBezTo>
                  <a:cubicBezTo>
                    <a:pt x="4911" y="17878"/>
                    <a:pt x="5214" y="18725"/>
                    <a:pt x="5181" y="19504"/>
                  </a:cubicBezTo>
                  <a:cubicBezTo>
                    <a:pt x="5181" y="19504"/>
                    <a:pt x="2737" y="20164"/>
                    <a:pt x="2737" y="20164"/>
                  </a:cubicBezTo>
                  <a:close/>
                  <a:moveTo>
                    <a:pt x="6888" y="11179"/>
                  </a:moveTo>
                  <a:cubicBezTo>
                    <a:pt x="6280" y="10927"/>
                    <a:pt x="5642" y="10783"/>
                    <a:pt x="5004" y="10774"/>
                  </a:cubicBezTo>
                  <a:lnTo>
                    <a:pt x="10063" y="5536"/>
                  </a:lnTo>
                  <a:cubicBezTo>
                    <a:pt x="10838" y="4759"/>
                    <a:pt x="11966" y="4536"/>
                    <a:pt x="13077" y="4819"/>
                  </a:cubicBezTo>
                  <a:cubicBezTo>
                    <a:pt x="13077" y="4819"/>
                    <a:pt x="6888" y="11179"/>
                    <a:pt x="6888" y="11179"/>
                  </a:cubicBezTo>
                  <a:close/>
                  <a:moveTo>
                    <a:pt x="9717" y="13672"/>
                  </a:moveTo>
                  <a:cubicBezTo>
                    <a:pt x="9473" y="13258"/>
                    <a:pt x="9194" y="12859"/>
                    <a:pt x="8848" y="12505"/>
                  </a:cubicBezTo>
                  <a:cubicBezTo>
                    <a:pt x="8447" y="12093"/>
                    <a:pt x="7986" y="11770"/>
                    <a:pt x="7507" y="11498"/>
                  </a:cubicBezTo>
                  <a:lnTo>
                    <a:pt x="13767" y="5064"/>
                  </a:lnTo>
                  <a:cubicBezTo>
                    <a:pt x="14259" y="5288"/>
                    <a:pt x="14729" y="5607"/>
                    <a:pt x="15145" y="6035"/>
                  </a:cubicBezTo>
                  <a:cubicBezTo>
                    <a:pt x="15500" y="6398"/>
                    <a:pt x="15775" y="6806"/>
                    <a:pt x="15987" y="7229"/>
                  </a:cubicBezTo>
                  <a:cubicBezTo>
                    <a:pt x="15987" y="7229"/>
                    <a:pt x="9717" y="13672"/>
                    <a:pt x="9717" y="13672"/>
                  </a:cubicBezTo>
                  <a:close/>
                  <a:moveTo>
                    <a:pt x="10519" y="16061"/>
                  </a:moveTo>
                  <a:cubicBezTo>
                    <a:pt x="10465" y="15452"/>
                    <a:pt x="10298" y="14854"/>
                    <a:pt x="10047" y="14288"/>
                  </a:cubicBezTo>
                  <a:lnTo>
                    <a:pt x="16257" y="7906"/>
                  </a:lnTo>
                  <a:cubicBezTo>
                    <a:pt x="16637" y="9140"/>
                    <a:pt x="16442" y="10429"/>
                    <a:pt x="15610" y="11284"/>
                  </a:cubicBezTo>
                  <a:cubicBezTo>
                    <a:pt x="15604" y="11290"/>
                    <a:pt x="15598" y="11293"/>
                    <a:pt x="15593" y="11298"/>
                  </a:cubicBezTo>
                  <a:lnTo>
                    <a:pt x="15602" y="11306"/>
                  </a:lnTo>
                  <a:lnTo>
                    <a:pt x="10525" y="16565"/>
                  </a:lnTo>
                  <a:cubicBezTo>
                    <a:pt x="10527" y="16397"/>
                    <a:pt x="10534" y="16232"/>
                    <a:pt x="10519" y="16061"/>
                  </a:cubicBezTo>
                  <a:moveTo>
                    <a:pt x="19308" y="1741"/>
                  </a:moveTo>
                  <a:cubicBezTo>
                    <a:pt x="18228" y="632"/>
                    <a:pt x="16805" y="0"/>
                    <a:pt x="15403" y="0"/>
                  </a:cubicBezTo>
                  <a:cubicBezTo>
                    <a:pt x="14220" y="0"/>
                    <a:pt x="13131" y="450"/>
                    <a:pt x="12335" y="1266"/>
                  </a:cubicBezTo>
                  <a:lnTo>
                    <a:pt x="9138" y="4577"/>
                  </a:lnTo>
                  <a:cubicBezTo>
                    <a:pt x="9129" y="4585"/>
                    <a:pt x="9118" y="4592"/>
                    <a:pt x="9108" y="4602"/>
                  </a:cubicBezTo>
                  <a:cubicBezTo>
                    <a:pt x="9103" y="4608"/>
                    <a:pt x="9100" y="4614"/>
                    <a:pt x="9095" y="4620"/>
                  </a:cubicBezTo>
                  <a:lnTo>
                    <a:pt x="9096" y="4621"/>
                  </a:lnTo>
                  <a:lnTo>
                    <a:pt x="2310" y="11647"/>
                  </a:lnTo>
                  <a:cubicBezTo>
                    <a:pt x="1998" y="11966"/>
                    <a:pt x="1771" y="12364"/>
                    <a:pt x="1645" y="12797"/>
                  </a:cubicBezTo>
                  <a:lnTo>
                    <a:pt x="102" y="18541"/>
                  </a:lnTo>
                  <a:cubicBezTo>
                    <a:pt x="100" y="18557"/>
                    <a:pt x="0" y="19008"/>
                    <a:pt x="0" y="19237"/>
                  </a:cubicBezTo>
                  <a:cubicBezTo>
                    <a:pt x="0" y="20541"/>
                    <a:pt x="1030" y="21599"/>
                    <a:pt x="2302" y="21599"/>
                  </a:cubicBezTo>
                  <a:cubicBezTo>
                    <a:pt x="2554" y="21599"/>
                    <a:pt x="3044" y="21475"/>
                    <a:pt x="3062" y="21473"/>
                  </a:cubicBezTo>
                  <a:lnTo>
                    <a:pt x="8630" y="19969"/>
                  </a:lnTo>
                  <a:cubicBezTo>
                    <a:pt x="9054" y="19839"/>
                    <a:pt x="9439" y="19604"/>
                    <a:pt x="9750" y="19283"/>
                  </a:cubicBezTo>
                  <a:lnTo>
                    <a:pt x="19776" y="8899"/>
                  </a:lnTo>
                  <a:cubicBezTo>
                    <a:pt x="21600" y="7023"/>
                    <a:pt x="21394" y="3881"/>
                    <a:pt x="19308" y="1741"/>
                  </a:cubicBezTo>
                </a:path>
              </a:pathLst>
            </a:custGeom>
            <a:solidFill>
              <a:sysClr val="window" lastClr="FFFFFF"/>
            </a:solid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panose="020B0502020104020203" charset="0"/>
                <a:ea typeface="华文细黑" panose="02010600040101010101" pitchFamily="2" charset="-122"/>
                <a:cs typeface="+mn-cs"/>
                <a:sym typeface="Gill Sans" panose="020B0502020104020203" charset="0"/>
              </a:endParaRPr>
            </a:p>
          </p:txBody>
        </p:sp>
      </p:grpSp>
      <p:sp>
        <p:nvSpPr>
          <p:cNvPr id="26633" name="文本框 5"/>
          <p:cNvSpPr txBox="1"/>
          <p:nvPr/>
        </p:nvSpPr>
        <p:spPr>
          <a:xfrm>
            <a:off x="4846638" y="3233738"/>
            <a:ext cx="3570287" cy="461962"/>
          </a:xfrm>
          <a:prstGeom prst="rect">
            <a:avLst/>
          </a:prstGeom>
          <a:noFill/>
          <a:ln w="9525">
            <a:noFill/>
          </a:ln>
        </p:spPr>
        <p:txBody>
          <a:bodyPr wrap="none">
            <a:spAutoFit/>
          </a:bodyPr>
          <a:lst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等线"/>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等线"/>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等线"/>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a:defRPr>
            </a:lvl5pPr>
          </a:lstStyle>
          <a:p>
            <a:pPr marL="0" lvl="0" indent="0" algn="ctr" eaLnBrk="1" hangingPunct="1">
              <a:lnSpc>
                <a:spcPct val="100000"/>
              </a:lnSpc>
              <a:spcBef>
                <a:spcPct val="0"/>
              </a:spcBef>
              <a:buFontTx/>
              <a:buNone/>
            </a:pPr>
            <a:r>
              <a:rPr lang="zh-CN" altLang="en-US" sz="2400" dirty="0">
                <a:solidFill>
                  <a:srgbClr val="FF7862"/>
                </a:solidFill>
                <a:latin typeface="华文细黑" panose="02010600040101010101" pitchFamily="2" charset="-122"/>
                <a:ea typeface="华文细黑" panose="02010600040101010101" pitchFamily="2" charset="-122"/>
              </a:rPr>
              <a:t>科学教育的建构主义观点</a:t>
            </a:r>
            <a:endParaRPr lang="zh-CN" altLang="en-US" sz="2400" dirty="0">
              <a:solidFill>
                <a:srgbClr val="FF7862"/>
              </a:solidFill>
              <a:latin typeface="华文细黑" panose="02010600040101010101" pitchFamily="2" charset="-122"/>
              <a:ea typeface="华文细黑" panose="02010600040101010101" pitchFamily="2" charset="-122"/>
            </a:endParaRPr>
          </a:p>
        </p:txBody>
      </p:sp>
      <p:sp>
        <p:nvSpPr>
          <p:cNvPr id="26634" name="文本框 5"/>
          <p:cNvSpPr txBox="1"/>
          <p:nvPr/>
        </p:nvSpPr>
        <p:spPr>
          <a:xfrm>
            <a:off x="4799013" y="4494213"/>
            <a:ext cx="3521075" cy="769937"/>
          </a:xfrm>
          <a:prstGeom prst="rect">
            <a:avLst/>
          </a:prstGeom>
          <a:noFill/>
          <a:ln w="9525">
            <a:noFill/>
          </a:ln>
        </p:spPr>
        <p:txBody>
          <a:bodyPr>
            <a:spAutoFit/>
          </a:bodyPr>
          <a:lst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等线"/>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等线"/>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等线"/>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a:defRPr>
            </a:lvl5pPr>
          </a:lstStyle>
          <a:p>
            <a:pPr marL="0" lvl="0" indent="0" algn="ctr" eaLnBrk="1" hangingPunct="1">
              <a:lnSpc>
                <a:spcPct val="100000"/>
              </a:lnSpc>
              <a:spcBef>
                <a:spcPct val="0"/>
              </a:spcBef>
              <a:buFontTx/>
              <a:buNone/>
            </a:pPr>
            <a:r>
              <a:rPr lang="zh-CN" altLang="en-US" sz="2200" dirty="0">
                <a:solidFill>
                  <a:srgbClr val="92951D"/>
                </a:solidFill>
                <a:latin typeface="华文细黑" panose="02010600040101010101" pitchFamily="2" charset="-122"/>
                <a:ea typeface="华文细黑" panose="02010600040101010101" pitchFamily="2" charset="-122"/>
              </a:rPr>
              <a:t>对幼儿园课程中科学教育的理性思考</a:t>
            </a:r>
            <a:endParaRPr lang="zh-CN" altLang="en-US" sz="2200" dirty="0">
              <a:solidFill>
                <a:srgbClr val="92951D"/>
              </a:solidFill>
              <a:latin typeface="华文细黑" panose="02010600040101010101" pitchFamily="2" charset="-122"/>
              <a:ea typeface="华文细黑" panose="02010600040101010101" pitchFamily="2" charset="-122"/>
            </a:endParaRPr>
          </a:p>
        </p:txBody>
      </p:sp>
      <p:sp>
        <p:nvSpPr>
          <p:cNvPr id="2" name="标题 1"/>
          <p:cNvSpPr>
            <a:spLocks noGrp="1"/>
          </p:cNvSpPr>
          <p:nvPr>
            <p:ph type="title"/>
          </p:nvPr>
        </p:nvSpPr>
        <p:spPr>
          <a:xfrm>
            <a:off x="410845" y="36195"/>
            <a:ext cx="10527030" cy="680720"/>
          </a:xfrm>
        </p:spPr>
        <p:txBody>
          <a:bodyPr vert="horz" wrap="square" lIns="91440" tIns="45720" rIns="91440" bIns="45720" anchor="ctr" anchorCtr="0"/>
          <a:p>
            <a:pPr defTabSz="914400">
              <a:buNone/>
            </a:pPr>
            <a:r>
              <a:rPr lang="zh-CN" altLang="en-US" sz="3200" b="1" kern="1200" dirty="0">
                <a:solidFill>
                  <a:schemeClr val="bg1"/>
                </a:solidFill>
                <a:ea typeface="+mj-lt"/>
                <a:cs typeface="黑体" charset="0"/>
              </a:rPr>
              <a:t>四、幼儿园</a:t>
            </a:r>
            <a:r>
              <a:rPr lang="zh-CN" altLang="en-US" sz="3200" b="1" kern="1200" dirty="0">
                <a:solidFill>
                  <a:schemeClr val="bg1"/>
                </a:solidFill>
                <a:ea typeface="+mj-lt"/>
                <a:cs typeface="黑体" charset="0"/>
              </a:rPr>
              <a:t>科学教育领域</a:t>
            </a:r>
            <a:endParaRPr lang="zh-CN" altLang="en-US" sz="3200" b="1" kern="1200" dirty="0">
              <a:solidFill>
                <a:schemeClr val="bg1"/>
              </a:solidFill>
              <a:ea typeface="+mj-lt"/>
              <a:cs typeface="黑体"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508000" y="97155"/>
            <a:ext cx="10527030" cy="559435"/>
          </a:xfrm>
        </p:spPr>
        <p:txBody>
          <a:bodyPr vert="horz" wrap="square" lIns="91440" tIns="45720" rIns="91440" bIns="45720" anchor="ctr" anchorCtr="0"/>
          <a:p>
            <a:pPr defTabSz="914400">
              <a:buNone/>
            </a:pPr>
            <a:r>
              <a:rPr lang="zh-CN" altLang="en-US" sz="3200" b="1" kern="1200" dirty="0">
                <a:solidFill>
                  <a:schemeClr val="bg1"/>
                </a:solidFill>
                <a:ea typeface="+mj-lt"/>
                <a:cs typeface="黑体" charset="0"/>
              </a:rPr>
              <a:t>一、关键经验和关键概念</a:t>
            </a:r>
            <a:endParaRPr lang="zh-CN" altLang="en-US" sz="3200" b="1" kern="1200" dirty="0">
              <a:solidFill>
                <a:schemeClr val="bg1"/>
              </a:solidFill>
              <a:ea typeface="+mj-lt"/>
              <a:cs typeface="黑体" charset="0"/>
            </a:endParaRPr>
          </a:p>
        </p:txBody>
      </p:sp>
      <p:sp>
        <p:nvSpPr>
          <p:cNvPr id="100" name="文本框 99"/>
          <p:cNvSpPr txBox="1"/>
          <p:nvPr/>
        </p:nvSpPr>
        <p:spPr>
          <a:xfrm>
            <a:off x="1948180" y="1706880"/>
            <a:ext cx="5080000" cy="460375"/>
          </a:xfrm>
          <a:prstGeom prst="rect">
            <a:avLst/>
          </a:prstGeom>
          <a:noFill/>
          <a:ln w="9525">
            <a:noFill/>
          </a:ln>
        </p:spPr>
        <p:txBody>
          <a:bodyPr>
            <a:spAutoFit/>
          </a:bodyPr>
          <a:p>
            <a:r>
              <a:rPr lang="zh-CN" sz="2400">
                <a:solidFill>
                  <a:schemeClr val="tx1"/>
                </a:solidFill>
                <a:cs typeface="宋体" charset="0"/>
              </a:rPr>
              <a:t>“概念”和“经验”</a:t>
            </a:r>
            <a:endParaRPr lang="zh-CN" altLang="en-US" sz="2400">
              <a:solidFill>
                <a:schemeClr val="tx1"/>
              </a:solidFill>
              <a:cs typeface="宋体" charset="0"/>
            </a:endParaRPr>
          </a:p>
        </p:txBody>
      </p:sp>
      <p:sp>
        <p:nvSpPr>
          <p:cNvPr id="3" name="文本框 2"/>
          <p:cNvSpPr txBox="1"/>
          <p:nvPr/>
        </p:nvSpPr>
        <p:spPr>
          <a:xfrm>
            <a:off x="1411605" y="2692400"/>
            <a:ext cx="5080000" cy="1753235"/>
          </a:xfrm>
          <a:prstGeom prst="rect">
            <a:avLst/>
          </a:prstGeom>
          <a:noFill/>
          <a:ln w="9525">
            <a:noFill/>
          </a:ln>
        </p:spPr>
        <p:txBody>
          <a:bodyPr>
            <a:spAutoFit/>
          </a:bodyPr>
          <a:p>
            <a:pPr marL="0" indent="0" algn="l">
              <a:lnSpc>
                <a:spcPct val="150000"/>
              </a:lnSpc>
            </a:pPr>
            <a:r>
              <a:rPr lang="zh-CN" sz="2400" b="0">
                <a:solidFill>
                  <a:schemeClr val="tx1"/>
                </a:solidFill>
                <a:cs typeface="宋体" charset="0"/>
              </a:rPr>
              <a:t>概念更多与</a:t>
            </a:r>
            <a:r>
              <a:rPr lang="zh-CN" sz="2400" b="0">
                <a:solidFill>
                  <a:schemeClr val="accent2">
                    <a:lumMod val="75000"/>
                  </a:schemeClr>
                </a:solidFill>
                <a:cs typeface="宋体" charset="0"/>
              </a:rPr>
              <a:t>教师教学相关联</a:t>
            </a:r>
            <a:r>
              <a:rPr lang="zh-CN" sz="2400" b="0">
                <a:solidFill>
                  <a:schemeClr val="tx1"/>
                </a:solidFill>
                <a:cs typeface="宋体" charset="0"/>
              </a:rPr>
              <a:t>，</a:t>
            </a:r>
            <a:endParaRPr lang="zh-CN" sz="2400" b="0">
              <a:solidFill>
                <a:schemeClr val="tx1"/>
              </a:solidFill>
              <a:cs typeface="宋体" charset="0"/>
            </a:endParaRPr>
          </a:p>
          <a:p>
            <a:pPr marL="0" indent="0" algn="l">
              <a:lnSpc>
                <a:spcPct val="150000"/>
              </a:lnSpc>
            </a:pPr>
            <a:endParaRPr lang="zh-CN" sz="2400" b="0">
              <a:solidFill>
                <a:schemeClr val="tx1"/>
              </a:solidFill>
              <a:cs typeface="宋体" charset="0"/>
            </a:endParaRPr>
          </a:p>
          <a:p>
            <a:pPr marL="0" indent="0" algn="l">
              <a:lnSpc>
                <a:spcPct val="150000"/>
              </a:lnSpc>
            </a:pPr>
            <a:r>
              <a:rPr lang="zh-CN" sz="2400" b="0">
                <a:solidFill>
                  <a:schemeClr val="tx1"/>
                </a:solidFill>
                <a:cs typeface="宋体" charset="0"/>
              </a:rPr>
              <a:t>经验则更多与</a:t>
            </a:r>
            <a:r>
              <a:rPr lang="zh-CN" sz="2400" b="0">
                <a:solidFill>
                  <a:schemeClr val="accent2">
                    <a:lumMod val="75000"/>
                  </a:schemeClr>
                </a:solidFill>
                <a:cs typeface="宋体" charset="0"/>
              </a:rPr>
              <a:t>幼儿游戏相关联</a:t>
            </a:r>
            <a:r>
              <a:rPr lang="zh-CN" sz="2400" b="0">
                <a:solidFill>
                  <a:schemeClr val="tx1"/>
                </a:solidFill>
                <a:cs typeface="宋体" charset="0"/>
              </a:rPr>
              <a:t>。</a:t>
            </a:r>
            <a:endParaRPr lang="zh-CN" altLang="en-US" sz="2400" b="0">
              <a:solidFill>
                <a:schemeClr val="tx1"/>
              </a:solidFill>
              <a:cs typeface="宋体" charset="0"/>
            </a:endParaRPr>
          </a:p>
        </p:txBody>
      </p:sp>
      <p:pic>
        <p:nvPicPr>
          <p:cNvPr id="4" name="图片 3" descr="/private/var/folders/6q/458wyhy54j53mt1bj2pr0_dr0000gn/T/com.kingsoft.wpsoffice.mac/picturecompress_20230712112054/output_1.pngoutput_1"/>
          <p:cNvPicPr>
            <a:picLocks noChangeAspect="1"/>
          </p:cNvPicPr>
          <p:nvPr/>
        </p:nvPicPr>
        <p:blipFill>
          <a:blip r:embed="rId1"/>
          <a:stretch>
            <a:fillRect/>
          </a:stretch>
        </p:blipFill>
        <p:spPr>
          <a:xfrm>
            <a:off x="6914515" y="2265045"/>
            <a:ext cx="4109720" cy="2741295"/>
          </a:xfrm>
          <a:prstGeom prst="rect">
            <a:avLst/>
          </a:prstGeom>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410845" y="36195"/>
            <a:ext cx="10527030" cy="680720"/>
          </a:xfrm>
        </p:spPr>
        <p:txBody>
          <a:bodyPr vert="horz" wrap="square" lIns="91440" tIns="45720" rIns="91440" bIns="45720" anchor="ctr" anchorCtr="0"/>
          <a:p>
            <a:pPr defTabSz="914400">
              <a:buNone/>
            </a:pPr>
            <a:r>
              <a:rPr lang="zh-CN" altLang="en-US" sz="3200" b="1" kern="1200" dirty="0">
                <a:solidFill>
                  <a:schemeClr val="bg1"/>
                </a:solidFill>
                <a:ea typeface="+mj-lt"/>
                <a:cs typeface="黑体" charset="0"/>
              </a:rPr>
              <a:t>四、幼儿园</a:t>
            </a:r>
            <a:r>
              <a:rPr lang="zh-CN" altLang="en-US" sz="3200" b="1" kern="1200" dirty="0">
                <a:solidFill>
                  <a:schemeClr val="bg1"/>
                </a:solidFill>
                <a:ea typeface="+mj-lt"/>
                <a:cs typeface="黑体" charset="0"/>
              </a:rPr>
              <a:t>科学教育领域</a:t>
            </a:r>
            <a:endParaRPr lang="zh-CN" altLang="en-US" sz="3200" b="1" kern="1200" dirty="0">
              <a:solidFill>
                <a:schemeClr val="bg1"/>
              </a:solidFill>
              <a:ea typeface="+mj-lt"/>
              <a:cs typeface="黑体" charset="0"/>
            </a:endParaRPr>
          </a:p>
        </p:txBody>
      </p:sp>
      <p:pic>
        <p:nvPicPr>
          <p:cNvPr id="5" name="图片 4" descr="1AB86ACD-D1D0-4A90-86C0-06A4068AE6C4"/>
          <p:cNvPicPr>
            <a:picLocks noChangeAspect="1"/>
          </p:cNvPicPr>
          <p:nvPr/>
        </p:nvPicPr>
        <p:blipFill>
          <a:blip r:embed="rId1"/>
          <a:stretch>
            <a:fillRect/>
          </a:stretch>
        </p:blipFill>
        <p:spPr>
          <a:xfrm>
            <a:off x="1266190" y="1084580"/>
            <a:ext cx="9926955" cy="4870450"/>
          </a:xfrm>
          <a:prstGeom prst="rect">
            <a:avLst/>
          </a:prstGeom>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a:stretch>
            <a:fillRect/>
          </a:stretch>
        </p:blipFill>
        <p:spPr>
          <a:xfrm>
            <a:off x="8159750" y="2595563"/>
            <a:ext cx="3257550" cy="2354263"/>
          </a:xfrm>
          <a:prstGeom prst="rect">
            <a:avLst/>
          </a:prstGeom>
          <a:ln>
            <a:noFill/>
          </a:ln>
          <a:effectLst>
            <a:outerShdw blurRad="292100" dist="139700" dir="2700000" algn="tl" rotWithShape="0">
              <a:srgbClr val="333333">
                <a:alpha val="65000"/>
              </a:srgbClr>
            </a:outerShdw>
          </a:effectLst>
        </p:spPr>
      </p:pic>
      <p:sp>
        <p:nvSpPr>
          <p:cNvPr id="2" name="标题 1"/>
          <p:cNvSpPr>
            <a:spLocks noGrp="1"/>
          </p:cNvSpPr>
          <p:nvPr>
            <p:ph type="title"/>
          </p:nvPr>
        </p:nvSpPr>
        <p:spPr>
          <a:xfrm>
            <a:off x="410845" y="36195"/>
            <a:ext cx="10527030" cy="680720"/>
          </a:xfrm>
        </p:spPr>
        <p:txBody>
          <a:bodyPr vert="horz" wrap="square" lIns="91440" tIns="45720" rIns="91440" bIns="45720" anchor="ctr" anchorCtr="0"/>
          <a:p>
            <a:pPr defTabSz="914400">
              <a:buNone/>
            </a:pPr>
            <a:r>
              <a:rPr lang="zh-CN" altLang="en-US" sz="3200" b="1" kern="1200" dirty="0">
                <a:solidFill>
                  <a:schemeClr val="bg1"/>
                </a:solidFill>
                <a:ea typeface="+mj-lt"/>
                <a:cs typeface="黑体" charset="0"/>
              </a:rPr>
              <a:t>四、幼儿园</a:t>
            </a:r>
            <a:r>
              <a:rPr lang="zh-CN" altLang="en-US" sz="3200" b="1" kern="1200" dirty="0">
                <a:solidFill>
                  <a:schemeClr val="bg1"/>
                </a:solidFill>
                <a:ea typeface="+mj-lt"/>
                <a:cs typeface="黑体" charset="0"/>
              </a:rPr>
              <a:t>科学教育领域</a:t>
            </a:r>
            <a:endParaRPr lang="zh-CN" altLang="en-US" sz="3200" b="1" kern="1200" dirty="0">
              <a:solidFill>
                <a:schemeClr val="bg1"/>
              </a:solidFill>
              <a:ea typeface="+mj-lt"/>
              <a:cs typeface="黑体" charset="0"/>
            </a:endParaRPr>
          </a:p>
        </p:txBody>
      </p:sp>
      <p:sp>
        <p:nvSpPr>
          <p:cNvPr id="4" name="文本框 3"/>
          <p:cNvSpPr txBox="1"/>
          <p:nvPr/>
        </p:nvSpPr>
        <p:spPr>
          <a:xfrm>
            <a:off x="1390015" y="1071245"/>
            <a:ext cx="3745230" cy="501650"/>
          </a:xfrm>
          <a:prstGeom prst="rect">
            <a:avLst/>
          </a:prstGeom>
          <a:noFill/>
        </p:spPr>
        <p:txBody>
          <a:bodyPr wrap="none" rtlCol="0" anchor="t">
            <a:spAutoFit/>
          </a:bodyPr>
          <a:p>
            <a:pPr marR="0" defTabSz="914400" eaLnBrk="1" fontAlgn="auto" hangingPunct="1">
              <a:lnSpc>
                <a:spcPts val="3200"/>
              </a:lnSpc>
              <a:spcBef>
                <a:spcPts val="0"/>
              </a:spcBef>
              <a:spcAft>
                <a:spcPts val="0"/>
              </a:spcAft>
              <a:buClrTx/>
              <a:buSzTx/>
              <a:buFontTx/>
              <a:buNone/>
              <a:defRPr/>
            </a:pPr>
            <a:r>
              <a:rPr lang="zh-CN" altLang="en-US" sz="2800" b="1" noProof="0" dirty="0">
                <a:solidFill>
                  <a:schemeClr val="accent5">
                    <a:lumMod val="75000"/>
                  </a:schemeClr>
                </a:solidFill>
                <a:latin typeface="微软雅黑" pitchFamily="34" charset="-122"/>
                <a:ea typeface="微软雅黑" pitchFamily="34" charset="-122"/>
                <a:sym typeface="+mn-ea"/>
              </a:rPr>
              <a:t>幼儿园科学教育的目标</a:t>
            </a:r>
            <a:endParaRPr lang="zh-CN" altLang="en-US" sz="2800" b="1" noProof="0" dirty="0">
              <a:solidFill>
                <a:schemeClr val="accent5">
                  <a:lumMod val="75000"/>
                </a:schemeClr>
              </a:solidFill>
              <a:latin typeface="微软雅黑" pitchFamily="34" charset="-122"/>
              <a:ea typeface="微软雅黑" pitchFamily="34" charset="-122"/>
              <a:sym typeface="+mn-ea"/>
            </a:endParaRPr>
          </a:p>
        </p:txBody>
      </p:sp>
      <p:sp>
        <p:nvSpPr>
          <p:cNvPr id="9" name="椭圆 8"/>
          <p:cNvSpPr/>
          <p:nvPr>
            <p:custDataLst>
              <p:tags r:id="rId2"/>
            </p:custDataLst>
          </p:nvPr>
        </p:nvSpPr>
        <p:spPr>
          <a:xfrm>
            <a:off x="1178154" y="1801041"/>
            <a:ext cx="602359" cy="603394"/>
          </a:xfrm>
          <a:prstGeom prst="ellipse">
            <a:avLst/>
          </a:prstGeom>
          <a:solidFill>
            <a:srgbClr val="FFC759"/>
          </a:solidFill>
          <a:ln>
            <a:noFill/>
          </a:ln>
        </p:spPr>
        <p:style>
          <a:lnRef idx="2">
            <a:srgbClr val="F2655C">
              <a:shade val="50000"/>
            </a:srgbClr>
          </a:lnRef>
          <a:fillRef idx="1">
            <a:srgbClr val="F2655C"/>
          </a:fillRef>
          <a:effectRef idx="0">
            <a:srgbClr val="F2655C"/>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endParaRPr>
          </a:p>
        </p:txBody>
      </p:sp>
      <p:sp>
        <p:nvSpPr>
          <p:cNvPr id="7177" name="文本框 12"/>
          <p:cNvSpPr txBox="1"/>
          <p:nvPr>
            <p:custDataLst>
              <p:tags r:id="rId3"/>
            </p:custDataLst>
          </p:nvPr>
        </p:nvSpPr>
        <p:spPr>
          <a:xfrm>
            <a:off x="1266501" y="1801041"/>
            <a:ext cx="425665" cy="603394"/>
          </a:xfrm>
          <a:prstGeom prst="rect">
            <a:avLst/>
          </a:prstGeom>
          <a:noFill/>
          <a:ln w="9525">
            <a:noFill/>
          </a:ln>
        </p:spPr>
        <p:txBody>
          <a:bodyPr wrap="square" lIns="90000" tIns="46800" rIns="90000" bIns="46800">
            <a:normAutofit fontScale="70000"/>
          </a:bodyPr>
          <a:lstStyle/>
          <a:p>
            <a:pPr lvl="0" algn="ctr"/>
            <a:r>
              <a:rPr lang="en-US" altLang="zh-CN" sz="4400" b="1" smtClean="0"/>
              <a:t>1</a:t>
            </a:r>
            <a:endParaRPr lang="zh-CN" altLang="en-US" sz="4400" b="1" dirty="0"/>
          </a:p>
        </p:txBody>
      </p:sp>
      <p:sp>
        <p:nvSpPr>
          <p:cNvPr id="7" name="文本框 6"/>
          <p:cNvSpPr txBox="1"/>
          <p:nvPr>
            <p:custDataLst>
              <p:tags r:id="rId4"/>
            </p:custDataLst>
          </p:nvPr>
        </p:nvSpPr>
        <p:spPr>
          <a:xfrm>
            <a:off x="2015490" y="1794510"/>
            <a:ext cx="6004560" cy="787400"/>
          </a:xfrm>
          <a:prstGeom prst="rect">
            <a:avLst/>
          </a:prstGeom>
          <a:noFill/>
          <a:ln w="9525">
            <a:noFill/>
          </a:ln>
        </p:spPr>
        <p:txBody>
          <a:bodyPr wrap="square" anchor="b" anchorCtr="0"/>
          <a:lstStyle>
            <a:defPPr>
              <a:defRPr lang="zh-CN"/>
            </a:defPPr>
            <a:lvl1pPr marL="0" lvl="0" indent="0" eaLnBrk="1" hangingPunct="1">
              <a:lnSpc>
                <a:spcPct val="100000"/>
              </a:lnSpc>
              <a:buFont typeface="Arial" panose="020B0604020202020204" pitchFamily="34" charset="0"/>
              <a:buNone/>
              <a:defRPr sz="2000">
                <a:latin typeface="Arial" panose="020B0604020202020204" pitchFamily="34" charset="0"/>
                <a:ea typeface="+mn-ea"/>
              </a:defRPr>
            </a:lvl1pPr>
            <a:lvl2pPr marL="685800" indent="-228600">
              <a:lnSpc>
                <a:spcPct val="90000"/>
              </a:lnSpc>
              <a:spcBef>
                <a:spcPts val="500"/>
              </a:spcBef>
              <a:buFont typeface="Arial" panose="020B0604020202020204" pitchFamily="34" charset="0"/>
              <a:buChar char="•"/>
              <a:defRPr sz="2400">
                <a:latin typeface="Arial" panose="020B0604020202020204" pitchFamily="34" charset="0"/>
                <a:ea typeface="+mn-ea"/>
              </a:defRPr>
            </a:lvl2pPr>
            <a:lvl3pPr marL="1143000" indent="-228600">
              <a:lnSpc>
                <a:spcPct val="90000"/>
              </a:lnSpc>
              <a:spcBef>
                <a:spcPts val="500"/>
              </a:spcBef>
              <a:buFont typeface="Arial" panose="020B0604020202020204" pitchFamily="34" charset="0"/>
              <a:buChar char="•"/>
              <a:defRPr sz="2000">
                <a:latin typeface="Arial" panose="020B0604020202020204" pitchFamily="34" charset="0"/>
                <a:ea typeface="+mn-ea"/>
              </a:defRPr>
            </a:lvl3pPr>
            <a:lvl4pPr marL="1600200" indent="-228600">
              <a:lnSpc>
                <a:spcPct val="90000"/>
              </a:lnSpc>
              <a:spcBef>
                <a:spcPts val="500"/>
              </a:spcBef>
              <a:buFont typeface="Arial" panose="020B0604020202020204" pitchFamily="34" charset="0"/>
              <a:buChar char="•"/>
              <a:defRPr>
                <a:latin typeface="Arial" panose="020B0604020202020204" pitchFamily="34" charset="0"/>
                <a:ea typeface="+mn-ea"/>
              </a:defRPr>
            </a:lvl4pPr>
            <a:lvl5pPr marL="2057400" indent="-228600">
              <a:lnSpc>
                <a:spcPct val="90000"/>
              </a:lnSpc>
              <a:spcBef>
                <a:spcPts val="500"/>
              </a:spcBef>
              <a:buFont typeface="Arial" panose="020B0604020202020204" pitchFamily="34" charset="0"/>
              <a:buChar char="•"/>
              <a:defRPr>
                <a:latin typeface="Arial" panose="020B0604020202020204" pitchFamily="34" charset="0"/>
                <a:ea typeface="+mn-ea"/>
              </a:defRPr>
            </a:lvl5pPr>
          </a:lstStyle>
          <a:p>
            <a:r>
              <a:rPr lang="zh-CN" altLang="en-US" sz="2400" b="1" dirty="0">
                <a:latin typeface="Arial" panose="020B0604020202020204" pitchFamily="34" charset="0"/>
                <a:ea typeface="黑体" pitchFamily="49" charset="-122"/>
                <a:cs typeface="+mn-ea"/>
              </a:rPr>
              <a:t>幼儿会对周边的事物和现象感兴趣，富有好奇心和求知欲；</a:t>
            </a:r>
            <a:endParaRPr lang="zh-CN" altLang="en-US" sz="2400" b="1" dirty="0">
              <a:latin typeface="Arial" panose="020B0604020202020204" pitchFamily="34" charset="0"/>
              <a:ea typeface="黑体" pitchFamily="49" charset="-122"/>
              <a:cs typeface="+mn-ea"/>
            </a:endParaRPr>
          </a:p>
        </p:txBody>
      </p:sp>
      <p:sp>
        <p:nvSpPr>
          <p:cNvPr id="11" name="椭圆 10"/>
          <p:cNvSpPr/>
          <p:nvPr>
            <p:custDataLst>
              <p:tags r:id="rId5"/>
            </p:custDataLst>
          </p:nvPr>
        </p:nvSpPr>
        <p:spPr>
          <a:xfrm>
            <a:off x="1178154" y="2787830"/>
            <a:ext cx="602359" cy="603394"/>
          </a:xfrm>
          <a:prstGeom prst="ellipse">
            <a:avLst/>
          </a:prstGeom>
          <a:solidFill>
            <a:srgbClr val="F2655C"/>
          </a:solidFill>
          <a:ln>
            <a:noFill/>
          </a:ln>
        </p:spPr>
        <p:style>
          <a:lnRef idx="2">
            <a:srgbClr val="F2655C">
              <a:shade val="50000"/>
            </a:srgbClr>
          </a:lnRef>
          <a:fillRef idx="1">
            <a:srgbClr val="F2655C"/>
          </a:fillRef>
          <a:effectRef idx="0">
            <a:srgbClr val="F2655C"/>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endParaRPr>
          </a:p>
        </p:txBody>
      </p:sp>
      <p:sp>
        <p:nvSpPr>
          <p:cNvPr id="7178" name="文本框 13"/>
          <p:cNvSpPr txBox="1"/>
          <p:nvPr>
            <p:custDataLst>
              <p:tags r:id="rId6"/>
            </p:custDataLst>
          </p:nvPr>
        </p:nvSpPr>
        <p:spPr>
          <a:xfrm>
            <a:off x="1269612" y="2787830"/>
            <a:ext cx="419443" cy="603394"/>
          </a:xfrm>
          <a:prstGeom prst="rect">
            <a:avLst/>
          </a:prstGeom>
          <a:noFill/>
          <a:ln w="9525">
            <a:noFill/>
          </a:ln>
        </p:spPr>
        <p:txBody>
          <a:bodyPr wrap="square" lIns="90000" tIns="46800" rIns="90000" bIns="46800">
            <a:normAutofit fontScale="70000"/>
          </a:bodyPr>
          <a:lstStyle/>
          <a:p>
            <a:pPr lvl="0" algn="ctr"/>
            <a:r>
              <a:rPr lang="en-US" altLang="zh-CN" sz="4400" b="1" smtClean="0"/>
              <a:t>2</a:t>
            </a:r>
            <a:endParaRPr lang="zh-CN" altLang="en-US" sz="4400" b="1" dirty="0"/>
          </a:p>
        </p:txBody>
      </p:sp>
      <p:sp>
        <p:nvSpPr>
          <p:cNvPr id="27" name="文本框 26"/>
          <p:cNvSpPr txBox="1"/>
          <p:nvPr>
            <p:custDataLst>
              <p:tags r:id="rId7"/>
            </p:custDataLst>
          </p:nvPr>
        </p:nvSpPr>
        <p:spPr>
          <a:xfrm>
            <a:off x="1955165" y="2832735"/>
            <a:ext cx="6066790" cy="713740"/>
          </a:xfrm>
          <a:prstGeom prst="rect">
            <a:avLst/>
          </a:prstGeom>
          <a:noFill/>
          <a:ln w="9525">
            <a:noFill/>
          </a:ln>
        </p:spPr>
        <p:txBody>
          <a:bodyPr wrap="square" anchor="b" anchorCtr="0"/>
          <a:lstStyle>
            <a:defPPr>
              <a:defRPr lang="zh-CN"/>
            </a:defPPr>
            <a:lvl1pPr marL="0" lvl="0" indent="0" eaLnBrk="1" hangingPunct="1">
              <a:lnSpc>
                <a:spcPct val="100000"/>
              </a:lnSpc>
              <a:buFont typeface="Arial" panose="020B0604020202020204" pitchFamily="34" charset="0"/>
              <a:buNone/>
              <a:defRPr sz="2000">
                <a:latin typeface="Arial" panose="020B0604020202020204" pitchFamily="34" charset="0"/>
                <a:ea typeface="+mn-ea"/>
              </a:defRPr>
            </a:lvl1pPr>
            <a:lvl2pPr marL="685800" indent="-228600">
              <a:lnSpc>
                <a:spcPct val="90000"/>
              </a:lnSpc>
              <a:spcBef>
                <a:spcPts val="500"/>
              </a:spcBef>
              <a:buFont typeface="Arial" panose="020B0604020202020204" pitchFamily="34" charset="0"/>
              <a:buChar char="•"/>
              <a:defRPr sz="2400">
                <a:latin typeface="Arial" panose="020B0604020202020204" pitchFamily="34" charset="0"/>
                <a:ea typeface="+mn-ea"/>
              </a:defRPr>
            </a:lvl2pPr>
            <a:lvl3pPr marL="1143000" indent="-228600">
              <a:lnSpc>
                <a:spcPct val="90000"/>
              </a:lnSpc>
              <a:spcBef>
                <a:spcPts val="500"/>
              </a:spcBef>
              <a:buFont typeface="Arial" panose="020B0604020202020204" pitchFamily="34" charset="0"/>
              <a:buChar char="•"/>
              <a:defRPr sz="2000">
                <a:latin typeface="Arial" panose="020B0604020202020204" pitchFamily="34" charset="0"/>
                <a:ea typeface="+mn-ea"/>
              </a:defRPr>
            </a:lvl3pPr>
            <a:lvl4pPr marL="1600200" indent="-228600">
              <a:lnSpc>
                <a:spcPct val="90000"/>
              </a:lnSpc>
              <a:spcBef>
                <a:spcPts val="500"/>
              </a:spcBef>
              <a:buFont typeface="Arial" panose="020B0604020202020204" pitchFamily="34" charset="0"/>
              <a:buChar char="•"/>
              <a:defRPr>
                <a:latin typeface="Arial" panose="020B0604020202020204" pitchFamily="34" charset="0"/>
                <a:ea typeface="+mn-ea"/>
              </a:defRPr>
            </a:lvl4pPr>
            <a:lvl5pPr marL="2057400" indent="-228600">
              <a:lnSpc>
                <a:spcPct val="90000"/>
              </a:lnSpc>
              <a:spcBef>
                <a:spcPts val="500"/>
              </a:spcBef>
              <a:buFont typeface="Arial" panose="020B0604020202020204" pitchFamily="34" charset="0"/>
              <a:buChar char="•"/>
              <a:defRPr>
                <a:latin typeface="Arial" panose="020B0604020202020204" pitchFamily="34" charset="0"/>
                <a:ea typeface="+mn-ea"/>
              </a:defRPr>
            </a:lvl5pPr>
          </a:lstStyle>
          <a:p>
            <a:r>
              <a:rPr lang="zh-CN" altLang="en-US" sz="2400" b="1" dirty="0">
                <a:latin typeface="Arial" panose="020B0604020202020204" pitchFamily="34" charset="0"/>
                <a:ea typeface="黑体" pitchFamily="49" charset="-122"/>
                <a:cs typeface="+mn-ea"/>
              </a:rPr>
              <a:t>幼儿会获取与其生活经验相贴近的科学常识；</a:t>
            </a:r>
            <a:endParaRPr lang="zh-CN" altLang="en-US" sz="2400" b="1" dirty="0">
              <a:latin typeface="Arial" panose="020B0604020202020204" pitchFamily="34" charset="0"/>
              <a:ea typeface="黑体" pitchFamily="49" charset="-122"/>
              <a:cs typeface="+mn-ea"/>
            </a:endParaRPr>
          </a:p>
        </p:txBody>
      </p:sp>
      <p:sp>
        <p:nvSpPr>
          <p:cNvPr id="12" name="椭圆 11"/>
          <p:cNvSpPr/>
          <p:nvPr>
            <p:custDataLst>
              <p:tags r:id="rId8"/>
            </p:custDataLst>
          </p:nvPr>
        </p:nvSpPr>
        <p:spPr>
          <a:xfrm>
            <a:off x="1178154" y="3771000"/>
            <a:ext cx="602359" cy="603394"/>
          </a:xfrm>
          <a:prstGeom prst="ellipse">
            <a:avLst/>
          </a:prstGeom>
          <a:solidFill>
            <a:srgbClr val="7FDFD9"/>
          </a:solidFill>
          <a:ln>
            <a:noFill/>
          </a:ln>
        </p:spPr>
        <p:style>
          <a:lnRef idx="2">
            <a:srgbClr val="F2655C">
              <a:shade val="50000"/>
            </a:srgbClr>
          </a:lnRef>
          <a:fillRef idx="1">
            <a:srgbClr val="F2655C"/>
          </a:fillRef>
          <a:effectRef idx="0">
            <a:srgbClr val="F2655C"/>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endParaRPr>
          </a:p>
        </p:txBody>
      </p:sp>
      <p:sp>
        <p:nvSpPr>
          <p:cNvPr id="7179" name="文本框 14"/>
          <p:cNvSpPr txBox="1"/>
          <p:nvPr>
            <p:custDataLst>
              <p:tags r:id="rId9"/>
            </p:custDataLst>
          </p:nvPr>
        </p:nvSpPr>
        <p:spPr>
          <a:xfrm>
            <a:off x="1269612" y="3778238"/>
            <a:ext cx="419443" cy="603394"/>
          </a:xfrm>
          <a:prstGeom prst="rect">
            <a:avLst/>
          </a:prstGeom>
          <a:noFill/>
          <a:ln w="9525">
            <a:noFill/>
          </a:ln>
        </p:spPr>
        <p:txBody>
          <a:bodyPr wrap="square" lIns="90000" tIns="46800" rIns="90000" bIns="46800">
            <a:normAutofit fontScale="70000"/>
          </a:bodyPr>
          <a:lstStyle/>
          <a:p>
            <a:pPr lvl="0" algn="ctr"/>
            <a:r>
              <a:rPr lang="en-US" altLang="zh-CN" sz="4400" b="1" smtClean="0"/>
              <a:t>3</a:t>
            </a:r>
            <a:endParaRPr lang="zh-CN" altLang="en-US" sz="4400" b="1" dirty="0"/>
          </a:p>
        </p:txBody>
      </p:sp>
      <p:sp>
        <p:nvSpPr>
          <p:cNvPr id="30" name="文本框 29"/>
          <p:cNvSpPr txBox="1"/>
          <p:nvPr>
            <p:custDataLst>
              <p:tags r:id="rId10"/>
            </p:custDataLst>
          </p:nvPr>
        </p:nvSpPr>
        <p:spPr>
          <a:xfrm>
            <a:off x="1991995" y="3867785"/>
            <a:ext cx="5762625" cy="739140"/>
          </a:xfrm>
          <a:prstGeom prst="rect">
            <a:avLst/>
          </a:prstGeom>
          <a:noFill/>
          <a:ln w="9525">
            <a:noFill/>
          </a:ln>
        </p:spPr>
        <p:txBody>
          <a:bodyPr wrap="square" anchor="b" anchorCtr="0"/>
          <a:lstStyle>
            <a:defPPr>
              <a:defRPr lang="zh-CN"/>
            </a:defPPr>
            <a:lvl1pPr marL="0" lvl="0" indent="0" eaLnBrk="1" hangingPunct="1">
              <a:lnSpc>
                <a:spcPct val="100000"/>
              </a:lnSpc>
              <a:buFont typeface="Arial" panose="020B0604020202020204" pitchFamily="34" charset="0"/>
              <a:buNone/>
              <a:defRPr sz="2000">
                <a:latin typeface="Arial" panose="020B0604020202020204" pitchFamily="34" charset="0"/>
                <a:ea typeface="+mn-ea"/>
              </a:defRPr>
            </a:lvl1pPr>
            <a:lvl2pPr marL="685800" indent="-228600">
              <a:lnSpc>
                <a:spcPct val="90000"/>
              </a:lnSpc>
              <a:spcBef>
                <a:spcPts val="500"/>
              </a:spcBef>
              <a:buFont typeface="Arial" panose="020B0604020202020204" pitchFamily="34" charset="0"/>
              <a:buChar char="•"/>
              <a:defRPr sz="2400">
                <a:latin typeface="Arial" panose="020B0604020202020204" pitchFamily="34" charset="0"/>
                <a:ea typeface="+mn-ea"/>
              </a:defRPr>
            </a:lvl2pPr>
            <a:lvl3pPr marL="1143000" indent="-228600">
              <a:lnSpc>
                <a:spcPct val="90000"/>
              </a:lnSpc>
              <a:spcBef>
                <a:spcPts val="500"/>
              </a:spcBef>
              <a:buFont typeface="Arial" panose="020B0604020202020204" pitchFamily="34" charset="0"/>
              <a:buChar char="•"/>
              <a:defRPr sz="2000">
                <a:latin typeface="Arial" panose="020B0604020202020204" pitchFamily="34" charset="0"/>
                <a:ea typeface="+mn-ea"/>
              </a:defRPr>
            </a:lvl3pPr>
            <a:lvl4pPr marL="1600200" indent="-228600">
              <a:lnSpc>
                <a:spcPct val="90000"/>
              </a:lnSpc>
              <a:spcBef>
                <a:spcPts val="500"/>
              </a:spcBef>
              <a:buFont typeface="Arial" panose="020B0604020202020204" pitchFamily="34" charset="0"/>
              <a:buChar char="•"/>
              <a:defRPr>
                <a:latin typeface="Arial" panose="020B0604020202020204" pitchFamily="34" charset="0"/>
                <a:ea typeface="+mn-ea"/>
              </a:defRPr>
            </a:lvl4pPr>
            <a:lvl5pPr marL="2057400" indent="-228600">
              <a:lnSpc>
                <a:spcPct val="90000"/>
              </a:lnSpc>
              <a:spcBef>
                <a:spcPts val="500"/>
              </a:spcBef>
              <a:buFont typeface="Arial" panose="020B0604020202020204" pitchFamily="34" charset="0"/>
              <a:buChar char="•"/>
              <a:defRPr>
                <a:latin typeface="Arial" panose="020B0604020202020204" pitchFamily="34" charset="0"/>
                <a:ea typeface="+mn-ea"/>
              </a:defRPr>
            </a:lvl5pPr>
          </a:lstStyle>
          <a:p>
            <a:r>
              <a:rPr lang="zh-CN" altLang="en-US" sz="2400" b="1" dirty="0">
                <a:latin typeface="Arial" panose="020B0604020202020204" pitchFamily="34" charset="0"/>
                <a:ea typeface="黑体" pitchFamily="49" charset="-122"/>
                <a:cs typeface="+mn-ea"/>
              </a:rPr>
              <a:t>幼儿会运用各种感官尝试经验，探究事物，并提出问题；</a:t>
            </a:r>
            <a:endParaRPr lang="zh-CN" altLang="en-US" sz="2400" b="1" dirty="0">
              <a:latin typeface="Arial" panose="020B0604020202020204" pitchFamily="34" charset="0"/>
              <a:ea typeface="黑体" pitchFamily="49" charset="-122"/>
              <a:cs typeface="+mn-ea"/>
            </a:endParaRPr>
          </a:p>
        </p:txBody>
      </p:sp>
      <p:sp>
        <p:nvSpPr>
          <p:cNvPr id="44" name="椭圆 43"/>
          <p:cNvSpPr/>
          <p:nvPr>
            <p:custDataLst>
              <p:tags r:id="rId11"/>
            </p:custDataLst>
          </p:nvPr>
        </p:nvSpPr>
        <p:spPr>
          <a:xfrm>
            <a:off x="1178154" y="4757789"/>
            <a:ext cx="602359" cy="603394"/>
          </a:xfrm>
          <a:prstGeom prst="ellipse">
            <a:avLst/>
          </a:prstGeom>
          <a:solidFill>
            <a:srgbClr val="FFF762"/>
          </a:solidFill>
          <a:ln>
            <a:noFill/>
          </a:ln>
        </p:spPr>
        <p:style>
          <a:lnRef idx="2">
            <a:srgbClr val="F2655C">
              <a:shade val="50000"/>
            </a:srgbClr>
          </a:lnRef>
          <a:fillRef idx="1">
            <a:srgbClr val="F2655C"/>
          </a:fillRef>
          <a:effectRef idx="0">
            <a:srgbClr val="F2655C"/>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endParaRPr>
          </a:p>
        </p:txBody>
      </p:sp>
      <p:sp>
        <p:nvSpPr>
          <p:cNvPr id="45" name="文本框 14"/>
          <p:cNvSpPr txBox="1"/>
          <p:nvPr>
            <p:custDataLst>
              <p:tags r:id="rId12"/>
            </p:custDataLst>
          </p:nvPr>
        </p:nvSpPr>
        <p:spPr>
          <a:xfrm>
            <a:off x="1269612" y="4765027"/>
            <a:ext cx="419443" cy="603394"/>
          </a:xfrm>
          <a:prstGeom prst="rect">
            <a:avLst/>
          </a:prstGeom>
          <a:noFill/>
          <a:ln w="9525">
            <a:noFill/>
          </a:ln>
        </p:spPr>
        <p:txBody>
          <a:bodyPr wrap="square" lIns="90000" tIns="46800" rIns="90000" bIns="46800">
            <a:normAutofit fontScale="70000"/>
          </a:bodyPr>
          <a:lstStyle/>
          <a:p>
            <a:pPr lvl="0" algn="ctr"/>
            <a:r>
              <a:rPr lang="en-US" altLang="zh-CN" sz="4400" b="1" smtClean="0"/>
              <a:t>4</a:t>
            </a:r>
            <a:endParaRPr lang="zh-CN" altLang="en-US" sz="4400" b="1" dirty="0"/>
          </a:p>
        </p:txBody>
      </p:sp>
      <p:sp>
        <p:nvSpPr>
          <p:cNvPr id="43" name="文本框 42"/>
          <p:cNvSpPr txBox="1"/>
          <p:nvPr>
            <p:custDataLst>
              <p:tags r:id="rId13"/>
            </p:custDataLst>
          </p:nvPr>
        </p:nvSpPr>
        <p:spPr>
          <a:xfrm>
            <a:off x="1991995" y="4854575"/>
            <a:ext cx="6089650" cy="629920"/>
          </a:xfrm>
          <a:prstGeom prst="rect">
            <a:avLst/>
          </a:prstGeom>
          <a:noFill/>
          <a:ln w="9525">
            <a:noFill/>
          </a:ln>
        </p:spPr>
        <p:txBody>
          <a:bodyPr wrap="square" anchor="b" anchorCtr="0"/>
          <a:lstStyle>
            <a:defPPr>
              <a:defRPr lang="zh-CN"/>
            </a:defPPr>
            <a:lvl1pPr marL="0" lvl="0" indent="0" eaLnBrk="1" hangingPunct="1">
              <a:lnSpc>
                <a:spcPct val="100000"/>
              </a:lnSpc>
              <a:buFont typeface="Arial" panose="020B0604020202020204" pitchFamily="34" charset="0"/>
              <a:buNone/>
              <a:defRPr sz="2000">
                <a:latin typeface="Arial" panose="020B0604020202020204" pitchFamily="34" charset="0"/>
                <a:ea typeface="+mn-ea"/>
              </a:defRPr>
            </a:lvl1pPr>
            <a:lvl2pPr marL="685800" indent="-228600">
              <a:lnSpc>
                <a:spcPct val="90000"/>
              </a:lnSpc>
              <a:spcBef>
                <a:spcPts val="500"/>
              </a:spcBef>
              <a:buFont typeface="Arial" panose="020B0604020202020204" pitchFamily="34" charset="0"/>
              <a:buChar char="•"/>
              <a:defRPr sz="2400">
                <a:latin typeface="Arial" panose="020B0604020202020204" pitchFamily="34" charset="0"/>
                <a:ea typeface="+mn-ea"/>
              </a:defRPr>
            </a:lvl2pPr>
            <a:lvl3pPr marL="1143000" indent="-228600">
              <a:lnSpc>
                <a:spcPct val="90000"/>
              </a:lnSpc>
              <a:spcBef>
                <a:spcPts val="500"/>
              </a:spcBef>
              <a:buFont typeface="Arial" panose="020B0604020202020204" pitchFamily="34" charset="0"/>
              <a:buChar char="•"/>
              <a:defRPr sz="2000">
                <a:latin typeface="Arial" panose="020B0604020202020204" pitchFamily="34" charset="0"/>
                <a:ea typeface="+mn-ea"/>
              </a:defRPr>
            </a:lvl3pPr>
            <a:lvl4pPr marL="1600200" indent="-228600">
              <a:lnSpc>
                <a:spcPct val="90000"/>
              </a:lnSpc>
              <a:spcBef>
                <a:spcPts val="500"/>
              </a:spcBef>
              <a:buFont typeface="Arial" panose="020B0604020202020204" pitchFamily="34" charset="0"/>
              <a:buChar char="•"/>
              <a:defRPr>
                <a:latin typeface="Arial" panose="020B0604020202020204" pitchFamily="34" charset="0"/>
                <a:ea typeface="+mn-ea"/>
              </a:defRPr>
            </a:lvl4pPr>
            <a:lvl5pPr marL="2057400" indent="-228600">
              <a:lnSpc>
                <a:spcPct val="90000"/>
              </a:lnSpc>
              <a:spcBef>
                <a:spcPts val="500"/>
              </a:spcBef>
              <a:buFont typeface="Arial" panose="020B0604020202020204" pitchFamily="34" charset="0"/>
              <a:buChar char="•"/>
              <a:defRPr>
                <a:latin typeface="Arial" panose="020B0604020202020204" pitchFamily="34" charset="0"/>
                <a:ea typeface="+mn-ea"/>
              </a:defRPr>
            </a:lvl5pPr>
          </a:lstStyle>
          <a:p>
            <a:r>
              <a:rPr lang="zh-CN" altLang="en-US" sz="2400" b="1" dirty="0">
                <a:latin typeface="Arial" panose="020B0604020202020204" pitchFamily="34" charset="0"/>
                <a:ea typeface="黑体" pitchFamily="49" charset="-122"/>
                <a:cs typeface="+mn-ea"/>
              </a:rPr>
              <a:t>幼儿会运用适当的方式表达和交流探究的过程与结果；</a:t>
            </a:r>
            <a:endParaRPr lang="zh-CN" altLang="en-US" sz="2400" b="1" dirty="0">
              <a:latin typeface="Arial" panose="020B0604020202020204" pitchFamily="34" charset="0"/>
              <a:ea typeface="黑体" pitchFamily="49" charset="-122"/>
              <a:cs typeface="+mn-ea"/>
            </a:endParaRPr>
          </a:p>
        </p:txBody>
      </p:sp>
      <p:sp>
        <p:nvSpPr>
          <p:cNvPr id="51" name="椭圆 50"/>
          <p:cNvSpPr/>
          <p:nvPr>
            <p:custDataLst>
              <p:tags r:id="rId14"/>
            </p:custDataLst>
          </p:nvPr>
        </p:nvSpPr>
        <p:spPr>
          <a:xfrm>
            <a:off x="1178154" y="5744578"/>
            <a:ext cx="602359" cy="603394"/>
          </a:xfrm>
          <a:prstGeom prst="ellipse">
            <a:avLst/>
          </a:prstGeom>
          <a:solidFill>
            <a:srgbClr val="FFC759">
              <a:lumMod val="75000"/>
            </a:srgbClr>
          </a:solidFill>
          <a:ln>
            <a:noFill/>
          </a:ln>
        </p:spPr>
        <p:style>
          <a:lnRef idx="2">
            <a:srgbClr val="F2655C">
              <a:shade val="50000"/>
            </a:srgbClr>
          </a:lnRef>
          <a:fillRef idx="1">
            <a:srgbClr val="F2655C"/>
          </a:fillRef>
          <a:effectRef idx="0">
            <a:srgbClr val="F2655C"/>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endParaRPr>
          </a:p>
        </p:txBody>
      </p:sp>
      <p:sp>
        <p:nvSpPr>
          <p:cNvPr id="52" name="文本框 14"/>
          <p:cNvSpPr txBox="1"/>
          <p:nvPr>
            <p:custDataLst>
              <p:tags r:id="rId15"/>
            </p:custDataLst>
          </p:nvPr>
        </p:nvSpPr>
        <p:spPr>
          <a:xfrm>
            <a:off x="1269612" y="5751816"/>
            <a:ext cx="419443" cy="603394"/>
          </a:xfrm>
          <a:prstGeom prst="rect">
            <a:avLst/>
          </a:prstGeom>
          <a:noFill/>
          <a:ln w="9525">
            <a:noFill/>
          </a:ln>
        </p:spPr>
        <p:txBody>
          <a:bodyPr wrap="square" lIns="90000" tIns="46800" rIns="90000" bIns="46800">
            <a:normAutofit fontScale="70000"/>
          </a:bodyPr>
          <a:lstStyle/>
          <a:p>
            <a:pPr lvl="0" algn="ctr"/>
            <a:r>
              <a:rPr lang="en-US" altLang="zh-CN" sz="4400" b="1" smtClean="0"/>
              <a:t>5</a:t>
            </a:r>
            <a:endParaRPr lang="zh-CN" altLang="en-US" sz="4400" b="1" dirty="0"/>
          </a:p>
        </p:txBody>
      </p:sp>
      <p:sp>
        <p:nvSpPr>
          <p:cNvPr id="50" name="文本框 49"/>
          <p:cNvSpPr txBox="1"/>
          <p:nvPr>
            <p:custDataLst>
              <p:tags r:id="rId16"/>
            </p:custDataLst>
          </p:nvPr>
        </p:nvSpPr>
        <p:spPr>
          <a:xfrm>
            <a:off x="1991995" y="5841365"/>
            <a:ext cx="6237605" cy="666750"/>
          </a:xfrm>
          <a:prstGeom prst="rect">
            <a:avLst/>
          </a:prstGeom>
          <a:noFill/>
          <a:ln w="9525">
            <a:noFill/>
          </a:ln>
        </p:spPr>
        <p:txBody>
          <a:bodyPr wrap="square" anchor="b" anchorCtr="0"/>
          <a:lstStyle>
            <a:defPPr>
              <a:defRPr lang="zh-CN"/>
            </a:defPPr>
            <a:lvl1pPr marL="0" lvl="0" indent="0" eaLnBrk="1" hangingPunct="1">
              <a:lnSpc>
                <a:spcPct val="100000"/>
              </a:lnSpc>
              <a:buFont typeface="Arial" panose="020B0604020202020204" pitchFamily="34" charset="0"/>
              <a:buNone/>
              <a:defRPr sz="2000">
                <a:latin typeface="Arial" panose="020B0604020202020204" pitchFamily="34" charset="0"/>
                <a:ea typeface="+mn-ea"/>
              </a:defRPr>
            </a:lvl1pPr>
            <a:lvl2pPr marL="685800" indent="-228600">
              <a:lnSpc>
                <a:spcPct val="90000"/>
              </a:lnSpc>
              <a:spcBef>
                <a:spcPts val="500"/>
              </a:spcBef>
              <a:buFont typeface="Arial" panose="020B0604020202020204" pitchFamily="34" charset="0"/>
              <a:buChar char="•"/>
              <a:defRPr sz="2400">
                <a:latin typeface="Arial" panose="020B0604020202020204" pitchFamily="34" charset="0"/>
                <a:ea typeface="+mn-ea"/>
              </a:defRPr>
            </a:lvl2pPr>
            <a:lvl3pPr marL="1143000" indent="-228600">
              <a:lnSpc>
                <a:spcPct val="90000"/>
              </a:lnSpc>
              <a:spcBef>
                <a:spcPts val="500"/>
              </a:spcBef>
              <a:buFont typeface="Arial" panose="020B0604020202020204" pitchFamily="34" charset="0"/>
              <a:buChar char="•"/>
              <a:defRPr sz="2000">
                <a:latin typeface="Arial" panose="020B0604020202020204" pitchFamily="34" charset="0"/>
                <a:ea typeface="+mn-ea"/>
              </a:defRPr>
            </a:lvl3pPr>
            <a:lvl4pPr marL="1600200" indent="-228600">
              <a:lnSpc>
                <a:spcPct val="90000"/>
              </a:lnSpc>
              <a:spcBef>
                <a:spcPts val="500"/>
              </a:spcBef>
              <a:buFont typeface="Arial" panose="020B0604020202020204" pitchFamily="34" charset="0"/>
              <a:buChar char="•"/>
              <a:defRPr>
                <a:latin typeface="Arial" panose="020B0604020202020204" pitchFamily="34" charset="0"/>
                <a:ea typeface="+mn-ea"/>
              </a:defRPr>
            </a:lvl4pPr>
            <a:lvl5pPr marL="2057400" indent="-228600">
              <a:lnSpc>
                <a:spcPct val="90000"/>
              </a:lnSpc>
              <a:spcBef>
                <a:spcPts val="500"/>
              </a:spcBef>
              <a:buFont typeface="Arial" panose="020B0604020202020204" pitchFamily="34" charset="0"/>
              <a:buChar char="•"/>
              <a:defRPr>
                <a:latin typeface="Arial" panose="020B0604020202020204" pitchFamily="34" charset="0"/>
                <a:ea typeface="+mn-ea"/>
              </a:defRPr>
            </a:lvl5pPr>
          </a:lstStyle>
          <a:p>
            <a:r>
              <a:rPr lang="zh-CN" altLang="en-US" sz="2400" b="1" dirty="0">
                <a:latin typeface="Arial" panose="020B0604020202020204" pitchFamily="34" charset="0"/>
                <a:ea typeface="黑体" pitchFamily="49" charset="-122"/>
                <a:cs typeface="+mn-ea"/>
              </a:rPr>
              <a:t>幼儿会初步形成亲近自然、爱护自然资源的意识。</a:t>
            </a:r>
            <a:endParaRPr lang="zh-CN" altLang="en-US" sz="2400" b="1" dirty="0">
              <a:latin typeface="Arial" panose="020B0604020202020204" pitchFamily="34" charset="0"/>
              <a:ea typeface="黑体" pitchFamily="49" charset="-122"/>
              <a:cs typeface="+mn-ea"/>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 name="文本框 20"/>
          <p:cNvSpPr txBox="1"/>
          <p:nvPr/>
        </p:nvSpPr>
        <p:spPr>
          <a:xfrm>
            <a:off x="1667510" y="1262380"/>
            <a:ext cx="5622290" cy="501650"/>
          </a:xfrm>
          <a:prstGeom prst="rect">
            <a:avLst/>
          </a:prstGeom>
          <a:noFill/>
        </p:spPr>
        <p:txBody>
          <a:bodyPr wrap="square">
            <a:spAutoFit/>
          </a:bodyPr>
          <a:lstStyle/>
          <a:p>
            <a:pPr marR="0" defTabSz="914400" eaLnBrk="1" fontAlgn="auto" hangingPunct="1">
              <a:lnSpc>
                <a:spcPts val="3200"/>
              </a:lnSpc>
              <a:spcBef>
                <a:spcPts val="0"/>
              </a:spcBef>
              <a:spcAft>
                <a:spcPts val="0"/>
              </a:spcAft>
              <a:buClrTx/>
              <a:buSzTx/>
              <a:buFontTx/>
              <a:buNone/>
              <a:defRPr/>
            </a:pPr>
            <a:r>
              <a:rPr kumimoji="0" lang="zh-CN" altLang="en-US" sz="2800" b="1" kern="1200" cap="none" spc="0" normalizeH="0" baseline="0" noProof="0" dirty="0">
                <a:solidFill>
                  <a:schemeClr val="accent5">
                    <a:lumMod val="75000"/>
                  </a:schemeClr>
                </a:solidFill>
                <a:latin typeface="微软雅黑" pitchFamily="34" charset="-122"/>
                <a:ea typeface="微软雅黑" pitchFamily="34" charset="-122"/>
                <a:cs typeface="+mn-cs"/>
              </a:rPr>
              <a:t>幼儿园科学教育的内容</a:t>
            </a:r>
            <a:endParaRPr kumimoji="0" lang="en-US" altLang="zh-CN" sz="2800" b="1" kern="1200" cap="none" spc="0" normalizeH="0" baseline="0" noProof="0" dirty="0">
              <a:solidFill>
                <a:schemeClr val="accent5">
                  <a:lumMod val="75000"/>
                </a:schemeClr>
              </a:solidFill>
              <a:latin typeface="微软雅黑" pitchFamily="34" charset="-122"/>
              <a:ea typeface="微软雅黑" pitchFamily="34" charset="-122"/>
              <a:cs typeface="+mn-cs"/>
            </a:endParaRPr>
          </a:p>
        </p:txBody>
      </p:sp>
      <p:sp>
        <p:nvSpPr>
          <p:cNvPr id="4" name="Oval 13"/>
          <p:cNvSpPr>
            <a:spLocks noChangeArrowheads="1"/>
          </p:cNvSpPr>
          <p:nvPr/>
        </p:nvSpPr>
        <p:spPr bwMode="auto">
          <a:xfrm>
            <a:off x="1966913" y="2728913"/>
            <a:ext cx="546100" cy="542925"/>
          </a:xfrm>
          <a:prstGeom prst="ellipse">
            <a:avLst/>
          </a:prstGeom>
          <a:solidFill>
            <a:schemeClr val="accent1">
              <a:lumMod val="90000"/>
            </a:schemeClr>
          </a:solidFill>
          <a:ln w="6350">
            <a:solidFill>
              <a:schemeClr val="bg1"/>
            </a:solidFill>
          </a:ln>
        </p:spPr>
        <p:txBody>
          <a:bodyPr/>
          <a:lstStyle>
            <a:lvl1pPr>
              <a:defRPr>
                <a:solidFill>
                  <a:schemeClr val="tx1"/>
                </a:solidFill>
                <a:latin typeface="等线"/>
                <a:ea typeface="等线"/>
                <a:cs typeface="等线"/>
              </a:defRPr>
            </a:lvl1pPr>
            <a:lvl2pPr marL="742950" indent="-285750">
              <a:defRPr>
                <a:solidFill>
                  <a:schemeClr val="tx1"/>
                </a:solidFill>
                <a:latin typeface="等线"/>
                <a:ea typeface="等线"/>
                <a:cs typeface="等线"/>
              </a:defRPr>
            </a:lvl2pPr>
            <a:lvl3pPr marL="1143000" indent="-228600">
              <a:defRPr>
                <a:solidFill>
                  <a:schemeClr val="tx1"/>
                </a:solidFill>
                <a:latin typeface="等线"/>
                <a:ea typeface="等线"/>
                <a:cs typeface="等线"/>
              </a:defRPr>
            </a:lvl3pPr>
            <a:lvl4pPr marL="1600200" indent="-228600">
              <a:defRPr>
                <a:solidFill>
                  <a:schemeClr val="tx1"/>
                </a:solidFill>
                <a:latin typeface="等线"/>
                <a:ea typeface="等线"/>
                <a:cs typeface="等线"/>
              </a:defRPr>
            </a:lvl4pPr>
            <a:lvl5pPr marL="2057400" indent="-228600">
              <a:defRPr>
                <a:solidFill>
                  <a:schemeClr val="tx1"/>
                </a:solidFill>
                <a:latin typeface="等线"/>
                <a:ea typeface="等线"/>
                <a:cs typeface="等线"/>
              </a:defRPr>
            </a:lvl5pPr>
            <a:lvl6pPr marL="2514600" indent="-228600" fontAlgn="base">
              <a:spcBef>
                <a:spcPct val="0"/>
              </a:spcBef>
              <a:spcAft>
                <a:spcPct val="0"/>
              </a:spcAft>
              <a:defRPr>
                <a:solidFill>
                  <a:schemeClr val="tx1"/>
                </a:solidFill>
                <a:latin typeface="等线"/>
                <a:ea typeface="等线"/>
                <a:cs typeface="等线"/>
              </a:defRPr>
            </a:lvl6pPr>
            <a:lvl7pPr marL="2971800" indent="-228600" fontAlgn="base">
              <a:spcBef>
                <a:spcPct val="0"/>
              </a:spcBef>
              <a:spcAft>
                <a:spcPct val="0"/>
              </a:spcAft>
              <a:defRPr>
                <a:solidFill>
                  <a:schemeClr val="tx1"/>
                </a:solidFill>
                <a:latin typeface="等线"/>
                <a:ea typeface="等线"/>
                <a:cs typeface="等线"/>
              </a:defRPr>
            </a:lvl7pPr>
            <a:lvl8pPr marL="3429000" indent="-228600" fontAlgn="base">
              <a:spcBef>
                <a:spcPct val="0"/>
              </a:spcBef>
              <a:spcAft>
                <a:spcPct val="0"/>
              </a:spcAft>
              <a:defRPr>
                <a:solidFill>
                  <a:schemeClr val="tx1"/>
                </a:solidFill>
                <a:latin typeface="等线"/>
                <a:ea typeface="等线"/>
                <a:cs typeface="等线"/>
              </a:defRPr>
            </a:lvl8pPr>
            <a:lvl9pPr marL="3886200" indent="-228600" fontAlgn="base">
              <a:spcBef>
                <a:spcPct val="0"/>
              </a:spcBef>
              <a:spcAft>
                <a:spcPct val="0"/>
              </a:spcAft>
              <a:defRPr>
                <a:solidFill>
                  <a:schemeClr val="tx1"/>
                </a:solidFill>
                <a:latin typeface="等线"/>
                <a:ea typeface="等线"/>
                <a:cs typeface="等线"/>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等线"/>
              <a:ea typeface="宋体" pitchFamily="2" charset="-122"/>
              <a:cs typeface="等线"/>
            </a:endParaRPr>
          </a:p>
        </p:txBody>
      </p:sp>
      <p:sp>
        <p:nvSpPr>
          <p:cNvPr id="5" name="Oval 17"/>
          <p:cNvSpPr>
            <a:spLocks noChangeArrowheads="1"/>
          </p:cNvSpPr>
          <p:nvPr/>
        </p:nvSpPr>
        <p:spPr bwMode="auto">
          <a:xfrm>
            <a:off x="1968500" y="3663950"/>
            <a:ext cx="546100" cy="544513"/>
          </a:xfrm>
          <a:prstGeom prst="ellipse">
            <a:avLst/>
          </a:prstGeom>
          <a:solidFill>
            <a:schemeClr val="accent2">
              <a:lumMod val="90000"/>
            </a:schemeClr>
          </a:solidFill>
          <a:ln w="6350">
            <a:solidFill>
              <a:schemeClr val="bg1"/>
            </a:solidFill>
          </a:ln>
        </p:spPr>
        <p:txBody>
          <a:bodyPr/>
          <a:lstStyle>
            <a:lvl1pPr>
              <a:defRPr>
                <a:solidFill>
                  <a:schemeClr val="tx1"/>
                </a:solidFill>
                <a:latin typeface="等线"/>
                <a:ea typeface="等线"/>
                <a:cs typeface="等线"/>
              </a:defRPr>
            </a:lvl1pPr>
            <a:lvl2pPr marL="742950" indent="-285750">
              <a:defRPr>
                <a:solidFill>
                  <a:schemeClr val="tx1"/>
                </a:solidFill>
                <a:latin typeface="等线"/>
                <a:ea typeface="等线"/>
                <a:cs typeface="等线"/>
              </a:defRPr>
            </a:lvl2pPr>
            <a:lvl3pPr marL="1143000" indent="-228600">
              <a:defRPr>
                <a:solidFill>
                  <a:schemeClr val="tx1"/>
                </a:solidFill>
                <a:latin typeface="等线"/>
                <a:ea typeface="等线"/>
                <a:cs typeface="等线"/>
              </a:defRPr>
            </a:lvl3pPr>
            <a:lvl4pPr marL="1600200" indent="-228600">
              <a:defRPr>
                <a:solidFill>
                  <a:schemeClr val="tx1"/>
                </a:solidFill>
                <a:latin typeface="等线"/>
                <a:ea typeface="等线"/>
                <a:cs typeface="等线"/>
              </a:defRPr>
            </a:lvl4pPr>
            <a:lvl5pPr marL="2057400" indent="-228600">
              <a:defRPr>
                <a:solidFill>
                  <a:schemeClr val="tx1"/>
                </a:solidFill>
                <a:latin typeface="等线"/>
                <a:ea typeface="等线"/>
                <a:cs typeface="等线"/>
              </a:defRPr>
            </a:lvl5pPr>
            <a:lvl6pPr marL="2514600" indent="-228600" fontAlgn="base">
              <a:spcBef>
                <a:spcPct val="0"/>
              </a:spcBef>
              <a:spcAft>
                <a:spcPct val="0"/>
              </a:spcAft>
              <a:defRPr>
                <a:solidFill>
                  <a:schemeClr val="tx1"/>
                </a:solidFill>
                <a:latin typeface="等线"/>
                <a:ea typeface="等线"/>
                <a:cs typeface="等线"/>
              </a:defRPr>
            </a:lvl6pPr>
            <a:lvl7pPr marL="2971800" indent="-228600" fontAlgn="base">
              <a:spcBef>
                <a:spcPct val="0"/>
              </a:spcBef>
              <a:spcAft>
                <a:spcPct val="0"/>
              </a:spcAft>
              <a:defRPr>
                <a:solidFill>
                  <a:schemeClr val="tx1"/>
                </a:solidFill>
                <a:latin typeface="等线"/>
                <a:ea typeface="等线"/>
                <a:cs typeface="等线"/>
              </a:defRPr>
            </a:lvl7pPr>
            <a:lvl8pPr marL="3429000" indent="-228600" fontAlgn="base">
              <a:spcBef>
                <a:spcPct val="0"/>
              </a:spcBef>
              <a:spcAft>
                <a:spcPct val="0"/>
              </a:spcAft>
              <a:defRPr>
                <a:solidFill>
                  <a:schemeClr val="tx1"/>
                </a:solidFill>
                <a:latin typeface="等线"/>
                <a:ea typeface="等线"/>
                <a:cs typeface="等线"/>
              </a:defRPr>
            </a:lvl8pPr>
            <a:lvl9pPr marL="3886200" indent="-228600" fontAlgn="base">
              <a:spcBef>
                <a:spcPct val="0"/>
              </a:spcBef>
              <a:spcAft>
                <a:spcPct val="0"/>
              </a:spcAft>
              <a:defRPr>
                <a:solidFill>
                  <a:schemeClr val="tx1"/>
                </a:solidFill>
                <a:latin typeface="等线"/>
                <a:ea typeface="等线"/>
                <a:cs typeface="等线"/>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等线"/>
              <a:ea typeface="宋体" pitchFamily="2" charset="-122"/>
              <a:cs typeface="等线"/>
            </a:endParaRPr>
          </a:p>
        </p:txBody>
      </p:sp>
      <p:sp>
        <p:nvSpPr>
          <p:cNvPr id="6" name="Oval 22"/>
          <p:cNvSpPr>
            <a:spLocks noChangeArrowheads="1"/>
          </p:cNvSpPr>
          <p:nvPr/>
        </p:nvSpPr>
        <p:spPr bwMode="auto">
          <a:xfrm>
            <a:off x="1968500" y="4589463"/>
            <a:ext cx="546100" cy="542925"/>
          </a:xfrm>
          <a:prstGeom prst="ellipse">
            <a:avLst/>
          </a:prstGeom>
          <a:solidFill>
            <a:schemeClr val="accent4"/>
          </a:solidFill>
          <a:ln w="6350">
            <a:solidFill>
              <a:schemeClr val="bg1"/>
            </a:solidFill>
          </a:ln>
        </p:spPr>
        <p:txBody>
          <a:bodyPr/>
          <a:lstStyle>
            <a:lvl1pPr>
              <a:defRPr>
                <a:solidFill>
                  <a:schemeClr val="tx1"/>
                </a:solidFill>
                <a:latin typeface="等线"/>
                <a:ea typeface="等线"/>
                <a:cs typeface="等线"/>
              </a:defRPr>
            </a:lvl1pPr>
            <a:lvl2pPr marL="742950" indent="-285750">
              <a:defRPr>
                <a:solidFill>
                  <a:schemeClr val="tx1"/>
                </a:solidFill>
                <a:latin typeface="等线"/>
                <a:ea typeface="等线"/>
                <a:cs typeface="等线"/>
              </a:defRPr>
            </a:lvl2pPr>
            <a:lvl3pPr marL="1143000" indent="-228600">
              <a:defRPr>
                <a:solidFill>
                  <a:schemeClr val="tx1"/>
                </a:solidFill>
                <a:latin typeface="等线"/>
                <a:ea typeface="等线"/>
                <a:cs typeface="等线"/>
              </a:defRPr>
            </a:lvl3pPr>
            <a:lvl4pPr marL="1600200" indent="-228600">
              <a:defRPr>
                <a:solidFill>
                  <a:schemeClr val="tx1"/>
                </a:solidFill>
                <a:latin typeface="等线"/>
                <a:ea typeface="等线"/>
                <a:cs typeface="等线"/>
              </a:defRPr>
            </a:lvl4pPr>
            <a:lvl5pPr marL="2057400" indent="-228600">
              <a:defRPr>
                <a:solidFill>
                  <a:schemeClr val="tx1"/>
                </a:solidFill>
                <a:latin typeface="等线"/>
                <a:ea typeface="等线"/>
                <a:cs typeface="等线"/>
              </a:defRPr>
            </a:lvl5pPr>
            <a:lvl6pPr marL="2514600" indent="-228600" fontAlgn="base">
              <a:spcBef>
                <a:spcPct val="0"/>
              </a:spcBef>
              <a:spcAft>
                <a:spcPct val="0"/>
              </a:spcAft>
              <a:defRPr>
                <a:solidFill>
                  <a:schemeClr val="tx1"/>
                </a:solidFill>
                <a:latin typeface="等线"/>
                <a:ea typeface="等线"/>
                <a:cs typeface="等线"/>
              </a:defRPr>
            </a:lvl6pPr>
            <a:lvl7pPr marL="2971800" indent="-228600" fontAlgn="base">
              <a:spcBef>
                <a:spcPct val="0"/>
              </a:spcBef>
              <a:spcAft>
                <a:spcPct val="0"/>
              </a:spcAft>
              <a:defRPr>
                <a:solidFill>
                  <a:schemeClr val="tx1"/>
                </a:solidFill>
                <a:latin typeface="等线"/>
                <a:ea typeface="等线"/>
                <a:cs typeface="等线"/>
              </a:defRPr>
            </a:lvl7pPr>
            <a:lvl8pPr marL="3429000" indent="-228600" fontAlgn="base">
              <a:spcBef>
                <a:spcPct val="0"/>
              </a:spcBef>
              <a:spcAft>
                <a:spcPct val="0"/>
              </a:spcAft>
              <a:defRPr>
                <a:solidFill>
                  <a:schemeClr val="tx1"/>
                </a:solidFill>
                <a:latin typeface="等线"/>
                <a:ea typeface="等线"/>
                <a:cs typeface="等线"/>
              </a:defRPr>
            </a:lvl8pPr>
            <a:lvl9pPr marL="3886200" indent="-228600" fontAlgn="base">
              <a:spcBef>
                <a:spcPct val="0"/>
              </a:spcBef>
              <a:spcAft>
                <a:spcPct val="0"/>
              </a:spcAft>
              <a:defRPr>
                <a:solidFill>
                  <a:schemeClr val="tx1"/>
                </a:solidFill>
                <a:latin typeface="等线"/>
                <a:ea typeface="等线"/>
                <a:cs typeface="等线"/>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等线"/>
              <a:ea typeface="宋体" pitchFamily="2" charset="-122"/>
              <a:cs typeface="等线"/>
            </a:endParaRPr>
          </a:p>
        </p:txBody>
      </p:sp>
      <p:grpSp>
        <p:nvGrpSpPr>
          <p:cNvPr id="28679" name="组合 6"/>
          <p:cNvGrpSpPr/>
          <p:nvPr/>
        </p:nvGrpSpPr>
        <p:grpSpPr>
          <a:xfrm>
            <a:off x="2157413" y="3821113"/>
            <a:ext cx="169862" cy="230187"/>
            <a:chOff x="9774238" y="912813"/>
            <a:chExt cx="209551" cy="284163"/>
          </a:xfrm>
        </p:grpSpPr>
        <p:sp>
          <p:nvSpPr>
            <p:cNvPr id="28701" name="Freeform 22"/>
            <p:cNvSpPr/>
            <p:nvPr/>
          </p:nvSpPr>
          <p:spPr>
            <a:xfrm>
              <a:off x="9893301" y="912813"/>
              <a:ext cx="90488" cy="90488"/>
            </a:xfrm>
            <a:custGeom>
              <a:avLst/>
              <a:gdLst/>
              <a:ahLst/>
              <a:cxnLst>
                <a:cxn ang="0">
                  <a:pos x="143650494" y="143650494"/>
                </a:cxn>
                <a:cxn ang="0">
                  <a:pos x="0" y="0"/>
                </a:cxn>
                <a:cxn ang="0">
                  <a:pos x="0" y="143650494"/>
                </a:cxn>
                <a:cxn ang="0">
                  <a:pos x="143650494" y="143650494"/>
                </a:cxn>
              </a:cxnLst>
              <a:pathLst>
                <a:path w="57" h="57">
                  <a:moveTo>
                    <a:pt x="57" y="57"/>
                  </a:moveTo>
                  <a:lnTo>
                    <a:pt x="0" y="0"/>
                  </a:lnTo>
                  <a:lnTo>
                    <a:pt x="0" y="57"/>
                  </a:lnTo>
                  <a:lnTo>
                    <a:pt x="57" y="57"/>
                  </a:lnTo>
                  <a:close/>
                </a:path>
              </a:pathLst>
            </a:custGeom>
            <a:noFill/>
            <a:ln w="12700" cap="rnd" cmpd="sng">
              <a:solidFill>
                <a:schemeClr val="bg2">
                  <a:alpha val="100000"/>
                </a:schemeClr>
              </a:solidFill>
              <a:prstDash val="solid"/>
              <a:round/>
              <a:headEnd type="none" w="med" len="med"/>
              <a:tailEnd type="none" w="med" len="med"/>
            </a:ln>
          </p:spPr>
          <p:txBody>
            <a:bodyPr/>
            <a:p>
              <a:endParaRPr lang="zh-CN" altLang="en-US"/>
            </a:p>
          </p:txBody>
        </p:sp>
        <p:sp>
          <p:nvSpPr>
            <p:cNvPr id="28702" name="Freeform 23"/>
            <p:cNvSpPr/>
            <p:nvPr/>
          </p:nvSpPr>
          <p:spPr>
            <a:xfrm>
              <a:off x="9774238" y="912813"/>
              <a:ext cx="209550" cy="284163"/>
            </a:xfrm>
            <a:custGeom>
              <a:avLst/>
              <a:gdLst/>
              <a:ahLst/>
              <a:cxnLst>
                <a:cxn ang="0">
                  <a:pos x="189012513" y="0"/>
                </a:cxn>
                <a:cxn ang="0">
                  <a:pos x="0" y="0"/>
                </a:cxn>
                <a:cxn ang="0">
                  <a:pos x="0" y="451109556"/>
                </a:cxn>
                <a:cxn ang="0">
                  <a:pos x="332660625" y="451109556"/>
                </a:cxn>
                <a:cxn ang="0">
                  <a:pos x="332660625" y="143649953"/>
                </a:cxn>
              </a:cxnLst>
              <a:pathLst>
                <a:path w="132" h="179">
                  <a:moveTo>
                    <a:pt x="75" y="0"/>
                  </a:moveTo>
                  <a:lnTo>
                    <a:pt x="0" y="0"/>
                  </a:lnTo>
                  <a:lnTo>
                    <a:pt x="0" y="179"/>
                  </a:lnTo>
                  <a:lnTo>
                    <a:pt x="132" y="179"/>
                  </a:lnTo>
                  <a:lnTo>
                    <a:pt x="132" y="57"/>
                  </a:lnTo>
                </a:path>
              </a:pathLst>
            </a:custGeom>
            <a:noFill/>
            <a:ln w="12700" cap="rnd" cmpd="sng">
              <a:solidFill>
                <a:schemeClr val="bg2">
                  <a:alpha val="100000"/>
                </a:schemeClr>
              </a:solidFill>
              <a:prstDash val="solid"/>
              <a:round/>
              <a:headEnd type="none" w="med" len="med"/>
              <a:tailEnd type="none" w="med" len="med"/>
            </a:ln>
          </p:spPr>
          <p:txBody>
            <a:bodyPr/>
            <a:p>
              <a:endParaRPr lang="zh-CN" altLang="en-US"/>
            </a:p>
          </p:txBody>
        </p:sp>
      </p:grpSp>
      <p:grpSp>
        <p:nvGrpSpPr>
          <p:cNvPr id="28680" name="组合 9"/>
          <p:cNvGrpSpPr/>
          <p:nvPr/>
        </p:nvGrpSpPr>
        <p:grpSpPr>
          <a:xfrm>
            <a:off x="2125663" y="4745038"/>
            <a:ext cx="233362" cy="231775"/>
            <a:chOff x="11363326" y="-2538413"/>
            <a:chExt cx="285750" cy="285750"/>
          </a:xfrm>
        </p:grpSpPr>
        <p:sp>
          <p:nvSpPr>
            <p:cNvPr id="28690" name="Oval 31"/>
            <p:cNvSpPr/>
            <p:nvPr/>
          </p:nvSpPr>
          <p:spPr>
            <a:xfrm>
              <a:off x="11423651" y="-2297113"/>
              <a:ext cx="150813" cy="44450"/>
            </a:xfrm>
            <a:prstGeom prst="ellipse">
              <a:avLst/>
            </a:prstGeom>
            <a:noFill/>
            <a:ln w="12700" cap="rnd" cmpd="sng">
              <a:solidFill>
                <a:schemeClr val="bg2"/>
              </a:solidFill>
              <a:prstDash val="solid"/>
              <a:headEnd type="none" w="med" len="med"/>
              <a:tailEnd type="none" w="med" len="med"/>
            </a:ln>
          </p:spPr>
          <p:txBody>
            <a:bodyPr/>
            <a:lst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等线"/>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等线"/>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等线"/>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a:defRPr>
              </a:lvl5pPr>
            </a:lstStyle>
            <a:p>
              <a:pPr marL="0" lvl="0" indent="0" eaLnBrk="1" hangingPunct="1">
                <a:lnSpc>
                  <a:spcPct val="100000"/>
                </a:lnSpc>
                <a:spcBef>
                  <a:spcPct val="0"/>
                </a:spcBef>
                <a:buFontTx/>
                <a:buNone/>
              </a:pPr>
              <a:endParaRPr lang="zh-CN" altLang="en-US" sz="1800" dirty="0">
                <a:ea typeface="宋体" pitchFamily="2" charset="-122"/>
              </a:endParaRPr>
            </a:p>
          </p:txBody>
        </p:sp>
        <p:sp>
          <p:nvSpPr>
            <p:cNvPr id="28691" name="Rectangle 32"/>
            <p:cNvSpPr/>
            <p:nvPr/>
          </p:nvSpPr>
          <p:spPr>
            <a:xfrm>
              <a:off x="11363326" y="-2538413"/>
              <a:ext cx="285750" cy="195263"/>
            </a:xfrm>
            <a:prstGeom prst="rect">
              <a:avLst/>
            </a:prstGeom>
            <a:noFill/>
            <a:ln w="12700" cap="rnd" cmpd="sng">
              <a:solidFill>
                <a:schemeClr val="bg2"/>
              </a:solidFill>
              <a:prstDash val="solid"/>
              <a:round/>
              <a:headEnd type="none" w="med" len="med"/>
              <a:tailEnd type="none" w="med" len="med"/>
            </a:ln>
          </p:spPr>
          <p:txBody>
            <a:bodyPr/>
            <a:lst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等线"/>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等线"/>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等线"/>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a:defRPr>
              </a:lvl5pPr>
            </a:lstStyle>
            <a:p>
              <a:pPr marL="0" lvl="0" indent="0" eaLnBrk="1" hangingPunct="1">
                <a:lnSpc>
                  <a:spcPct val="100000"/>
                </a:lnSpc>
                <a:spcBef>
                  <a:spcPct val="0"/>
                </a:spcBef>
                <a:buFontTx/>
                <a:buNone/>
              </a:pPr>
              <a:endParaRPr lang="zh-CN" altLang="en-US" sz="1800" dirty="0">
                <a:ea typeface="宋体" pitchFamily="2" charset="-122"/>
              </a:endParaRPr>
            </a:p>
          </p:txBody>
        </p:sp>
        <p:sp>
          <p:nvSpPr>
            <p:cNvPr id="28692" name="Line 33"/>
            <p:cNvSpPr/>
            <p:nvPr/>
          </p:nvSpPr>
          <p:spPr>
            <a:xfrm>
              <a:off x="11401426" y="-2508250"/>
              <a:ext cx="209550" cy="0"/>
            </a:xfrm>
            <a:prstGeom prst="line">
              <a:avLst/>
            </a:prstGeom>
            <a:ln w="12700" cap="rnd" cmpd="sng">
              <a:solidFill>
                <a:schemeClr val="bg2"/>
              </a:solidFill>
              <a:prstDash val="solid"/>
              <a:headEnd type="none" w="med" len="med"/>
              <a:tailEnd type="none" w="med" len="med"/>
            </a:ln>
          </p:spPr>
        </p:sp>
        <p:sp>
          <p:nvSpPr>
            <p:cNvPr id="28693" name="Line 34"/>
            <p:cNvSpPr/>
            <p:nvPr/>
          </p:nvSpPr>
          <p:spPr>
            <a:xfrm>
              <a:off x="11522076" y="-2447925"/>
              <a:ext cx="88900" cy="0"/>
            </a:xfrm>
            <a:prstGeom prst="line">
              <a:avLst/>
            </a:prstGeom>
            <a:ln w="12700" cap="rnd" cmpd="sng">
              <a:solidFill>
                <a:schemeClr val="bg2"/>
              </a:solidFill>
              <a:prstDash val="solid"/>
              <a:headEnd type="none" w="med" len="med"/>
              <a:tailEnd type="none" w="med" len="med"/>
            </a:ln>
          </p:spPr>
        </p:sp>
        <p:sp>
          <p:nvSpPr>
            <p:cNvPr id="28694" name="Line 35"/>
            <p:cNvSpPr/>
            <p:nvPr/>
          </p:nvSpPr>
          <p:spPr>
            <a:xfrm>
              <a:off x="11522076" y="-2417763"/>
              <a:ext cx="88900" cy="0"/>
            </a:xfrm>
            <a:prstGeom prst="line">
              <a:avLst/>
            </a:prstGeom>
            <a:ln w="12700" cap="rnd" cmpd="sng">
              <a:solidFill>
                <a:schemeClr val="bg2"/>
              </a:solidFill>
              <a:prstDash val="solid"/>
              <a:headEnd type="none" w="med" len="med"/>
              <a:tailEnd type="none" w="med" len="med"/>
            </a:ln>
          </p:spPr>
        </p:sp>
        <p:sp>
          <p:nvSpPr>
            <p:cNvPr id="28695" name="Line 36"/>
            <p:cNvSpPr/>
            <p:nvPr/>
          </p:nvSpPr>
          <p:spPr>
            <a:xfrm>
              <a:off x="11522076" y="-2387600"/>
              <a:ext cx="88900" cy="0"/>
            </a:xfrm>
            <a:prstGeom prst="line">
              <a:avLst/>
            </a:prstGeom>
            <a:ln w="12700" cap="rnd" cmpd="sng">
              <a:solidFill>
                <a:schemeClr val="bg2"/>
              </a:solidFill>
              <a:prstDash val="solid"/>
              <a:headEnd type="none" w="med" len="med"/>
              <a:tailEnd type="none" w="med" len="med"/>
            </a:ln>
          </p:spPr>
        </p:sp>
        <p:sp>
          <p:nvSpPr>
            <p:cNvPr id="28696" name="Line 37"/>
            <p:cNvSpPr/>
            <p:nvPr/>
          </p:nvSpPr>
          <p:spPr>
            <a:xfrm flipV="1">
              <a:off x="11393488" y="-2409825"/>
              <a:ext cx="0" cy="30163"/>
            </a:xfrm>
            <a:prstGeom prst="line">
              <a:avLst/>
            </a:prstGeom>
            <a:ln w="12700" cap="rnd" cmpd="sng">
              <a:solidFill>
                <a:schemeClr val="bg2"/>
              </a:solidFill>
              <a:prstDash val="solid"/>
              <a:headEnd type="none" w="med" len="med"/>
              <a:tailEnd type="none" w="med" len="med"/>
            </a:ln>
          </p:spPr>
        </p:sp>
        <p:sp>
          <p:nvSpPr>
            <p:cNvPr id="28697" name="Line 38"/>
            <p:cNvSpPr/>
            <p:nvPr/>
          </p:nvSpPr>
          <p:spPr>
            <a:xfrm flipV="1">
              <a:off x="11423651" y="-2439988"/>
              <a:ext cx="0" cy="60325"/>
            </a:xfrm>
            <a:prstGeom prst="line">
              <a:avLst/>
            </a:prstGeom>
            <a:ln w="12700" cap="rnd" cmpd="sng">
              <a:solidFill>
                <a:schemeClr val="bg2"/>
              </a:solidFill>
              <a:prstDash val="solid"/>
              <a:headEnd type="none" w="med" len="med"/>
              <a:tailEnd type="none" w="med" len="med"/>
            </a:ln>
          </p:spPr>
        </p:sp>
        <p:sp>
          <p:nvSpPr>
            <p:cNvPr id="28698" name="Line 39"/>
            <p:cNvSpPr/>
            <p:nvPr/>
          </p:nvSpPr>
          <p:spPr>
            <a:xfrm flipV="1">
              <a:off x="11453813" y="-2470150"/>
              <a:ext cx="0" cy="90488"/>
            </a:xfrm>
            <a:prstGeom prst="line">
              <a:avLst/>
            </a:prstGeom>
            <a:ln w="12700" cap="rnd" cmpd="sng">
              <a:solidFill>
                <a:schemeClr val="bg2"/>
              </a:solidFill>
              <a:prstDash val="solid"/>
              <a:headEnd type="none" w="med" len="med"/>
              <a:tailEnd type="none" w="med" len="med"/>
            </a:ln>
          </p:spPr>
        </p:sp>
        <p:sp>
          <p:nvSpPr>
            <p:cNvPr id="28699" name="Line 40"/>
            <p:cNvSpPr/>
            <p:nvPr/>
          </p:nvSpPr>
          <p:spPr>
            <a:xfrm flipV="1">
              <a:off x="11483976" y="-2439988"/>
              <a:ext cx="0" cy="60325"/>
            </a:xfrm>
            <a:prstGeom prst="line">
              <a:avLst/>
            </a:prstGeom>
            <a:ln w="12700" cap="rnd" cmpd="sng">
              <a:solidFill>
                <a:schemeClr val="bg2"/>
              </a:solidFill>
              <a:prstDash val="solid"/>
              <a:headEnd type="none" w="med" len="med"/>
              <a:tailEnd type="none" w="med" len="med"/>
            </a:ln>
          </p:spPr>
        </p:sp>
        <p:sp>
          <p:nvSpPr>
            <p:cNvPr id="28700" name="Line 41"/>
            <p:cNvSpPr/>
            <p:nvPr/>
          </p:nvSpPr>
          <p:spPr>
            <a:xfrm flipV="1">
              <a:off x="11498263" y="-2335213"/>
              <a:ext cx="0" cy="60325"/>
            </a:xfrm>
            <a:prstGeom prst="line">
              <a:avLst/>
            </a:prstGeom>
            <a:ln w="12700" cap="rnd" cmpd="sng">
              <a:solidFill>
                <a:schemeClr val="bg2"/>
              </a:solidFill>
              <a:prstDash val="solid"/>
              <a:headEnd type="none" w="med" len="med"/>
              <a:tailEnd type="none" w="med" len="med"/>
            </a:ln>
          </p:spPr>
        </p:sp>
      </p:grpSp>
      <p:grpSp>
        <p:nvGrpSpPr>
          <p:cNvPr id="28681" name="组合 22"/>
          <p:cNvGrpSpPr/>
          <p:nvPr/>
        </p:nvGrpSpPr>
        <p:grpSpPr>
          <a:xfrm>
            <a:off x="2124075" y="2897188"/>
            <a:ext cx="233363" cy="207962"/>
            <a:chOff x="7043738" y="-1533525"/>
            <a:chExt cx="285750" cy="255588"/>
          </a:xfrm>
        </p:grpSpPr>
        <p:sp>
          <p:nvSpPr>
            <p:cNvPr id="28685" name="Freeform 42"/>
            <p:cNvSpPr/>
            <p:nvPr/>
          </p:nvSpPr>
          <p:spPr>
            <a:xfrm>
              <a:off x="7043738" y="-1533525"/>
              <a:ext cx="285750" cy="255588"/>
            </a:xfrm>
            <a:custGeom>
              <a:avLst/>
              <a:gdLst/>
              <a:ahLst/>
              <a:cxnLst>
                <a:cxn ang="0">
                  <a:pos x="1074382401" y="56511259"/>
                </a:cxn>
                <a:cxn ang="0">
                  <a:pos x="1017837740" y="0"/>
                </a:cxn>
                <a:cxn ang="0">
                  <a:pos x="56544661" y="0"/>
                </a:cxn>
                <a:cxn ang="0">
                  <a:pos x="0" y="56511259"/>
                </a:cxn>
                <a:cxn ang="0">
                  <a:pos x="0" y="904153826"/>
                </a:cxn>
                <a:cxn ang="0">
                  <a:pos x="56544661" y="960665084"/>
                </a:cxn>
                <a:cxn ang="0">
                  <a:pos x="1017837740" y="960665084"/>
                </a:cxn>
                <a:cxn ang="0">
                  <a:pos x="1074382401" y="904153826"/>
                </a:cxn>
                <a:cxn ang="0">
                  <a:pos x="1074382401" y="56511259"/>
                </a:cxn>
              </a:cxnLst>
              <a:pathLst>
                <a:path w="76" h="68">
                  <a:moveTo>
                    <a:pt x="76" y="4"/>
                  </a:moveTo>
                  <a:cubicBezTo>
                    <a:pt x="76" y="2"/>
                    <a:pt x="74" y="0"/>
                    <a:pt x="72" y="0"/>
                  </a:cubicBezTo>
                  <a:cubicBezTo>
                    <a:pt x="4" y="0"/>
                    <a:pt x="4" y="0"/>
                    <a:pt x="4" y="0"/>
                  </a:cubicBezTo>
                  <a:cubicBezTo>
                    <a:pt x="2" y="0"/>
                    <a:pt x="0" y="2"/>
                    <a:pt x="0" y="4"/>
                  </a:cubicBezTo>
                  <a:cubicBezTo>
                    <a:pt x="0" y="64"/>
                    <a:pt x="0" y="64"/>
                    <a:pt x="0" y="64"/>
                  </a:cubicBezTo>
                  <a:cubicBezTo>
                    <a:pt x="0" y="66"/>
                    <a:pt x="2" y="68"/>
                    <a:pt x="4" y="68"/>
                  </a:cubicBezTo>
                  <a:cubicBezTo>
                    <a:pt x="72" y="68"/>
                    <a:pt x="72" y="68"/>
                    <a:pt x="72" y="68"/>
                  </a:cubicBezTo>
                  <a:cubicBezTo>
                    <a:pt x="74" y="68"/>
                    <a:pt x="76" y="66"/>
                    <a:pt x="76" y="64"/>
                  </a:cubicBezTo>
                  <a:lnTo>
                    <a:pt x="76" y="4"/>
                  </a:lnTo>
                  <a:close/>
                </a:path>
              </a:pathLst>
            </a:custGeom>
            <a:noFill/>
            <a:ln w="12700" cap="rnd" cmpd="sng">
              <a:solidFill>
                <a:schemeClr val="bg2">
                  <a:alpha val="100000"/>
                </a:schemeClr>
              </a:solidFill>
              <a:prstDash val="solid"/>
              <a:round/>
              <a:headEnd type="none" w="med" len="med"/>
              <a:tailEnd type="none" w="med" len="med"/>
            </a:ln>
          </p:spPr>
          <p:txBody>
            <a:bodyPr/>
            <a:p>
              <a:endParaRPr lang="zh-CN" altLang="en-US"/>
            </a:p>
          </p:txBody>
        </p:sp>
        <p:sp>
          <p:nvSpPr>
            <p:cNvPr id="28686" name="Oval 43"/>
            <p:cNvSpPr/>
            <p:nvPr/>
          </p:nvSpPr>
          <p:spPr>
            <a:xfrm>
              <a:off x="7089776" y="-1487488"/>
              <a:ext cx="44450" cy="44450"/>
            </a:xfrm>
            <a:prstGeom prst="ellipse">
              <a:avLst/>
            </a:prstGeom>
            <a:noFill/>
            <a:ln w="12700" cap="rnd" cmpd="sng">
              <a:solidFill>
                <a:schemeClr val="bg2"/>
              </a:solidFill>
              <a:prstDash val="solid"/>
              <a:headEnd type="none" w="med" len="med"/>
              <a:tailEnd type="none" w="med" len="med"/>
            </a:ln>
          </p:spPr>
          <p:txBody>
            <a:bodyPr/>
            <a:lst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等线"/>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等线"/>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等线"/>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a:defRPr>
              </a:lvl5pPr>
            </a:lstStyle>
            <a:p>
              <a:pPr marL="0" lvl="0" indent="0" eaLnBrk="1" hangingPunct="1">
                <a:lnSpc>
                  <a:spcPct val="100000"/>
                </a:lnSpc>
                <a:spcBef>
                  <a:spcPct val="0"/>
                </a:spcBef>
                <a:buFontTx/>
                <a:buNone/>
              </a:pPr>
              <a:endParaRPr lang="zh-CN" altLang="en-US" sz="1800" dirty="0">
                <a:ea typeface="宋体" pitchFamily="2" charset="-122"/>
              </a:endParaRPr>
            </a:p>
          </p:txBody>
        </p:sp>
        <p:sp>
          <p:nvSpPr>
            <p:cNvPr id="28687" name="Freeform 44"/>
            <p:cNvSpPr/>
            <p:nvPr/>
          </p:nvSpPr>
          <p:spPr>
            <a:xfrm>
              <a:off x="7067551" y="-1435100"/>
              <a:ext cx="239713" cy="90488"/>
            </a:xfrm>
            <a:custGeom>
              <a:avLst/>
              <a:gdLst/>
              <a:ahLst/>
              <a:cxnLst>
                <a:cxn ang="0">
                  <a:pos x="0" y="143650494"/>
                </a:cxn>
                <a:cxn ang="0">
                  <a:pos x="93246769" y="70564765"/>
                </a:cxn>
                <a:cxn ang="0">
                  <a:pos x="141129044" y="118448792"/>
                </a:cxn>
                <a:cxn ang="0">
                  <a:pos x="259577429" y="0"/>
                </a:cxn>
                <a:cxn ang="0">
                  <a:pos x="380545181" y="118448792"/>
                </a:cxn>
              </a:cxnLst>
              <a:pathLst>
                <a:path w="151" h="57">
                  <a:moveTo>
                    <a:pt x="0" y="57"/>
                  </a:moveTo>
                  <a:lnTo>
                    <a:pt x="37" y="28"/>
                  </a:lnTo>
                  <a:lnTo>
                    <a:pt x="56" y="47"/>
                  </a:lnTo>
                  <a:lnTo>
                    <a:pt x="103" y="0"/>
                  </a:lnTo>
                  <a:lnTo>
                    <a:pt x="151" y="47"/>
                  </a:lnTo>
                </a:path>
              </a:pathLst>
            </a:custGeom>
            <a:noFill/>
            <a:ln w="12700" cap="rnd" cmpd="sng">
              <a:solidFill>
                <a:schemeClr val="bg2">
                  <a:alpha val="100000"/>
                </a:schemeClr>
              </a:solidFill>
              <a:prstDash val="solid"/>
              <a:round/>
              <a:headEnd type="none" w="med" len="med"/>
              <a:tailEnd type="none" w="med" len="med"/>
            </a:ln>
          </p:spPr>
          <p:txBody>
            <a:bodyPr/>
            <a:p>
              <a:endParaRPr lang="zh-CN" altLang="en-US"/>
            </a:p>
          </p:txBody>
        </p:sp>
        <p:sp>
          <p:nvSpPr>
            <p:cNvPr id="28688" name="Line 45"/>
            <p:cNvSpPr/>
            <p:nvPr/>
          </p:nvSpPr>
          <p:spPr>
            <a:xfrm flipH="1">
              <a:off x="7202488" y="-1338263"/>
              <a:ext cx="104775" cy="0"/>
            </a:xfrm>
            <a:prstGeom prst="line">
              <a:avLst/>
            </a:prstGeom>
            <a:ln w="12700" cap="rnd" cmpd="sng">
              <a:solidFill>
                <a:schemeClr val="bg2"/>
              </a:solidFill>
              <a:prstDash val="solid"/>
              <a:headEnd type="none" w="med" len="med"/>
              <a:tailEnd type="none" w="med" len="med"/>
            </a:ln>
          </p:spPr>
        </p:sp>
        <p:sp>
          <p:nvSpPr>
            <p:cNvPr id="28689" name="Line 46"/>
            <p:cNvSpPr/>
            <p:nvPr/>
          </p:nvSpPr>
          <p:spPr>
            <a:xfrm flipH="1">
              <a:off x="7142163" y="-1308100"/>
              <a:ext cx="165100" cy="0"/>
            </a:xfrm>
            <a:prstGeom prst="line">
              <a:avLst/>
            </a:prstGeom>
            <a:ln w="12700" cap="rnd" cmpd="sng">
              <a:solidFill>
                <a:schemeClr val="bg2"/>
              </a:solidFill>
              <a:prstDash val="solid"/>
              <a:headEnd type="none" w="med" len="med"/>
              <a:tailEnd type="none" w="med" len="med"/>
            </a:ln>
          </p:spPr>
        </p:sp>
      </p:grpSp>
      <p:sp>
        <p:nvSpPr>
          <p:cNvPr id="28682" name="矩形 28"/>
          <p:cNvSpPr/>
          <p:nvPr/>
        </p:nvSpPr>
        <p:spPr>
          <a:xfrm>
            <a:off x="3068638" y="2770188"/>
            <a:ext cx="3568700" cy="461962"/>
          </a:xfrm>
          <a:prstGeom prst="rect">
            <a:avLst/>
          </a:prstGeom>
          <a:noFill/>
          <a:ln w="9525">
            <a:noFill/>
          </a:ln>
        </p:spPr>
        <p:txBody>
          <a:bodyPr wrap="none">
            <a:spAutoFit/>
          </a:bodyPr>
          <a:lst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等线"/>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等线"/>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等线"/>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a:defRPr>
            </a:lvl5pPr>
          </a:lstStyle>
          <a:p>
            <a:pPr marL="0" lvl="0" indent="0" eaLnBrk="1" hangingPunct="1">
              <a:lnSpc>
                <a:spcPct val="100000"/>
              </a:lnSpc>
              <a:spcBef>
                <a:spcPct val="0"/>
              </a:spcBef>
              <a:buFontTx/>
              <a:buNone/>
            </a:pPr>
            <a:r>
              <a:rPr lang="zh-CN" altLang="en-US" sz="2400" dirty="0">
                <a:solidFill>
                  <a:srgbClr val="000000"/>
                </a:solidFill>
                <a:latin typeface="微软雅黑" pitchFamily="34" charset="-122"/>
                <a:ea typeface="微软雅黑" pitchFamily="34" charset="-122"/>
              </a:rPr>
              <a:t>自然资源，特别是动植物</a:t>
            </a:r>
            <a:endParaRPr lang="zh-CN" altLang="en-US" sz="2400" dirty="0">
              <a:latin typeface="微软雅黑" pitchFamily="34" charset="-122"/>
              <a:ea typeface="微软雅黑" pitchFamily="34" charset="-122"/>
            </a:endParaRPr>
          </a:p>
        </p:txBody>
      </p:sp>
      <p:sp>
        <p:nvSpPr>
          <p:cNvPr id="28683" name="矩形 29"/>
          <p:cNvSpPr/>
          <p:nvPr/>
        </p:nvSpPr>
        <p:spPr>
          <a:xfrm>
            <a:off x="3068638" y="3663950"/>
            <a:ext cx="3876675" cy="461963"/>
          </a:xfrm>
          <a:prstGeom prst="rect">
            <a:avLst/>
          </a:prstGeom>
          <a:noFill/>
          <a:ln w="9525">
            <a:noFill/>
          </a:ln>
        </p:spPr>
        <p:txBody>
          <a:bodyPr wrap="none">
            <a:spAutoFit/>
          </a:bodyPr>
          <a:lst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等线"/>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等线"/>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等线"/>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a:defRPr>
            </a:lvl5pPr>
          </a:lstStyle>
          <a:p>
            <a:pPr marL="0" lvl="0" indent="0" eaLnBrk="1" hangingPunct="1">
              <a:lnSpc>
                <a:spcPct val="100000"/>
              </a:lnSpc>
              <a:spcBef>
                <a:spcPct val="0"/>
              </a:spcBef>
              <a:buFontTx/>
              <a:buNone/>
            </a:pPr>
            <a:r>
              <a:rPr lang="zh-CN" altLang="en-US" sz="2400" dirty="0">
                <a:solidFill>
                  <a:srgbClr val="000000"/>
                </a:solidFill>
                <a:latin typeface="微软雅黑" pitchFamily="34" charset="-122"/>
                <a:ea typeface="微软雅黑" pitchFamily="34" charset="-122"/>
              </a:rPr>
              <a:t>日常生活中常见的自然现象</a:t>
            </a:r>
            <a:endParaRPr lang="zh-CN" altLang="en-US" sz="2400" dirty="0">
              <a:latin typeface="微软雅黑" pitchFamily="34" charset="-122"/>
              <a:ea typeface="微软雅黑" pitchFamily="34" charset="-122"/>
            </a:endParaRPr>
          </a:p>
        </p:txBody>
      </p:sp>
      <p:sp>
        <p:nvSpPr>
          <p:cNvPr id="28684" name="矩形 30"/>
          <p:cNvSpPr/>
          <p:nvPr/>
        </p:nvSpPr>
        <p:spPr>
          <a:xfrm>
            <a:off x="3068638" y="4629150"/>
            <a:ext cx="4184650" cy="461963"/>
          </a:xfrm>
          <a:prstGeom prst="rect">
            <a:avLst/>
          </a:prstGeom>
          <a:noFill/>
          <a:ln w="9525">
            <a:noFill/>
          </a:ln>
        </p:spPr>
        <p:txBody>
          <a:bodyPr wrap="none">
            <a:spAutoFit/>
          </a:bodyPr>
          <a:lst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等线"/>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等线"/>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等线"/>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a:defRPr>
            </a:lvl5pPr>
          </a:lstStyle>
          <a:p>
            <a:pPr marL="0" lvl="0" indent="0" eaLnBrk="1" hangingPunct="1">
              <a:lnSpc>
                <a:spcPct val="100000"/>
              </a:lnSpc>
              <a:spcBef>
                <a:spcPct val="0"/>
              </a:spcBef>
              <a:buFontTx/>
              <a:buNone/>
            </a:pPr>
            <a:r>
              <a:rPr lang="zh-CN" altLang="en-US" sz="2400" dirty="0">
                <a:solidFill>
                  <a:srgbClr val="000000"/>
                </a:solidFill>
                <a:latin typeface="微软雅黑" pitchFamily="34" charset="-122"/>
                <a:ea typeface="微软雅黑" pitchFamily="34" charset="-122"/>
              </a:rPr>
              <a:t>日常生活中接触到的科技产品</a:t>
            </a:r>
            <a:endParaRPr lang="zh-CN" altLang="en-US" sz="2400" dirty="0">
              <a:latin typeface="微软雅黑" pitchFamily="34" charset="-122"/>
              <a:ea typeface="微软雅黑" pitchFamily="34" charset="-122"/>
            </a:endParaRPr>
          </a:p>
        </p:txBody>
      </p:sp>
      <p:sp>
        <p:nvSpPr>
          <p:cNvPr id="2" name="标题 1"/>
          <p:cNvSpPr>
            <a:spLocks noGrp="1"/>
          </p:cNvSpPr>
          <p:nvPr>
            <p:ph type="title"/>
          </p:nvPr>
        </p:nvSpPr>
        <p:spPr>
          <a:xfrm>
            <a:off x="410845" y="36195"/>
            <a:ext cx="10527030" cy="680720"/>
          </a:xfrm>
        </p:spPr>
        <p:txBody>
          <a:bodyPr vert="horz" wrap="square" lIns="91440" tIns="45720" rIns="91440" bIns="45720" anchor="ctr" anchorCtr="0"/>
          <a:p>
            <a:pPr defTabSz="914400">
              <a:buNone/>
            </a:pPr>
            <a:r>
              <a:rPr lang="zh-CN" altLang="en-US" sz="3200" b="1" kern="1200" dirty="0">
                <a:solidFill>
                  <a:schemeClr val="bg1"/>
                </a:solidFill>
                <a:ea typeface="+mj-lt"/>
                <a:cs typeface="黑体" charset="0"/>
              </a:rPr>
              <a:t>四、幼儿园</a:t>
            </a:r>
            <a:r>
              <a:rPr lang="zh-CN" altLang="en-US" sz="3200" b="1" kern="1200" dirty="0">
                <a:solidFill>
                  <a:schemeClr val="bg1"/>
                </a:solidFill>
                <a:ea typeface="+mj-lt"/>
                <a:cs typeface="黑体" charset="0"/>
              </a:rPr>
              <a:t>科学教育领域</a:t>
            </a:r>
            <a:endParaRPr lang="zh-CN" altLang="en-US" sz="3200" b="1" kern="1200" dirty="0">
              <a:solidFill>
                <a:schemeClr val="bg1"/>
              </a:solidFill>
              <a:ea typeface="+mj-lt"/>
              <a:cs typeface="黑体" charset="0"/>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 name="文本框 20"/>
          <p:cNvSpPr txBox="1"/>
          <p:nvPr/>
        </p:nvSpPr>
        <p:spPr>
          <a:xfrm>
            <a:off x="1125220" y="1137920"/>
            <a:ext cx="10044113" cy="501650"/>
          </a:xfrm>
          <a:prstGeom prst="rect">
            <a:avLst/>
          </a:prstGeom>
          <a:noFill/>
        </p:spPr>
        <p:txBody>
          <a:bodyPr>
            <a:spAutoFit/>
          </a:bodyPr>
          <a:lstStyle/>
          <a:p>
            <a:pPr marR="0" defTabSz="914400" eaLnBrk="1" fontAlgn="auto" hangingPunct="1">
              <a:lnSpc>
                <a:spcPts val="3200"/>
              </a:lnSpc>
              <a:spcBef>
                <a:spcPts val="0"/>
              </a:spcBef>
              <a:spcAft>
                <a:spcPts val="0"/>
              </a:spcAft>
              <a:buClrTx/>
              <a:buSzTx/>
              <a:buFontTx/>
              <a:buNone/>
              <a:defRPr/>
            </a:pPr>
            <a:r>
              <a:rPr lang="en-US" altLang="zh-CN" sz="2800" b="1" noProof="0" dirty="0">
                <a:solidFill>
                  <a:schemeClr val="accent5">
                    <a:lumMod val="75000"/>
                  </a:schemeClr>
                </a:solidFill>
                <a:latin typeface="微软雅黑" pitchFamily="34" charset="-122"/>
                <a:ea typeface="微软雅黑" pitchFamily="34" charset="-122"/>
                <a:sym typeface="+mn-ea"/>
              </a:rPr>
              <a:t> </a:t>
            </a:r>
            <a:r>
              <a:rPr lang="zh-CN" altLang="en-US" sz="2800" b="1" noProof="0" dirty="0">
                <a:solidFill>
                  <a:schemeClr val="accent5">
                    <a:lumMod val="75000"/>
                  </a:schemeClr>
                </a:solidFill>
                <a:latin typeface="微软雅黑" pitchFamily="34" charset="-122"/>
                <a:ea typeface="微软雅黑" pitchFamily="34" charset="-122"/>
                <a:sym typeface="+mn-ea"/>
              </a:rPr>
              <a:t>开展幼儿园</a:t>
            </a:r>
            <a:r>
              <a:rPr lang="zh-CN" altLang="en-US" sz="2800" b="1" noProof="0" dirty="0">
                <a:solidFill>
                  <a:schemeClr val="accent5">
                    <a:lumMod val="75000"/>
                  </a:schemeClr>
                </a:solidFill>
                <a:latin typeface="微软雅黑" pitchFamily="34" charset="-122"/>
                <a:ea typeface="微软雅黑" pitchFamily="34" charset="-122"/>
                <a:sym typeface="+mn-ea"/>
              </a:rPr>
              <a:t>科学教育的方法</a:t>
            </a:r>
            <a:endParaRPr kumimoji="0" lang="en-US" altLang="zh-CN" sz="2800" b="1" kern="1200" cap="none" spc="0" normalizeH="0" baseline="0" noProof="0" dirty="0">
              <a:solidFill>
                <a:schemeClr val="accent5">
                  <a:lumMod val="75000"/>
                </a:schemeClr>
              </a:solidFill>
              <a:latin typeface="微软雅黑" pitchFamily="34" charset="-122"/>
              <a:ea typeface="微软雅黑" pitchFamily="34" charset="-122"/>
              <a:cs typeface="+mn-cs"/>
            </a:endParaRPr>
          </a:p>
        </p:txBody>
      </p:sp>
      <p:sp>
        <p:nvSpPr>
          <p:cNvPr id="2" name="标题 1"/>
          <p:cNvSpPr>
            <a:spLocks noGrp="1"/>
          </p:cNvSpPr>
          <p:nvPr>
            <p:ph type="title"/>
          </p:nvPr>
        </p:nvSpPr>
        <p:spPr>
          <a:xfrm>
            <a:off x="410845" y="36195"/>
            <a:ext cx="10527030" cy="680720"/>
          </a:xfrm>
        </p:spPr>
        <p:txBody>
          <a:bodyPr vert="horz" wrap="square" lIns="91440" tIns="45720" rIns="91440" bIns="45720" anchor="ctr" anchorCtr="0"/>
          <a:p>
            <a:pPr defTabSz="914400">
              <a:buNone/>
            </a:pPr>
            <a:r>
              <a:rPr lang="zh-CN" altLang="en-US" sz="3200" b="1" kern="1200" dirty="0">
                <a:solidFill>
                  <a:schemeClr val="bg1"/>
                </a:solidFill>
                <a:ea typeface="+mj-lt"/>
                <a:cs typeface="黑体" charset="0"/>
              </a:rPr>
              <a:t>四、幼儿园</a:t>
            </a:r>
            <a:r>
              <a:rPr lang="zh-CN" altLang="en-US" sz="3200" b="1" kern="1200" dirty="0">
                <a:solidFill>
                  <a:schemeClr val="bg1"/>
                </a:solidFill>
                <a:ea typeface="+mj-lt"/>
                <a:cs typeface="黑体" charset="0"/>
              </a:rPr>
              <a:t>科学教育领域</a:t>
            </a:r>
            <a:endParaRPr lang="zh-CN" altLang="en-US" sz="3200" b="1" kern="1200" dirty="0">
              <a:solidFill>
                <a:schemeClr val="bg1"/>
              </a:solidFill>
              <a:ea typeface="+mj-lt"/>
              <a:cs typeface="黑体" charset="0"/>
            </a:endParaRPr>
          </a:p>
        </p:txBody>
      </p:sp>
      <p:sp>
        <p:nvSpPr>
          <p:cNvPr id="100" name="文本框 99"/>
          <p:cNvSpPr txBox="1"/>
          <p:nvPr/>
        </p:nvSpPr>
        <p:spPr>
          <a:xfrm>
            <a:off x="1680845" y="2463800"/>
            <a:ext cx="9038590" cy="3046095"/>
          </a:xfrm>
          <a:prstGeom prst="rect">
            <a:avLst/>
          </a:prstGeom>
          <a:noFill/>
          <a:ln w="9525">
            <a:noFill/>
          </a:ln>
        </p:spPr>
        <p:txBody>
          <a:bodyPr wrap="square">
            <a:spAutoFit/>
          </a:bodyPr>
          <a:p>
            <a:pPr marL="342900" indent="-342900" algn="l">
              <a:lnSpc>
                <a:spcPct val="200000"/>
              </a:lnSpc>
              <a:buFont typeface="Wingdings" panose="05000000000000000000" charset="0"/>
              <a:buChar char=""/>
            </a:pPr>
            <a:r>
              <a:rPr lang="zh-CN" sz="2400" b="0">
                <a:cs typeface="宋体" charset="0"/>
              </a:rPr>
              <a:t>① 接触、亲近大自然，探究其奥秘的经验；</a:t>
            </a:r>
            <a:endParaRPr lang="zh-CN" sz="2400" b="0">
              <a:cs typeface="宋体" charset="0"/>
            </a:endParaRPr>
          </a:p>
          <a:p>
            <a:pPr marL="342900" indent="-342900" algn="l">
              <a:lnSpc>
                <a:spcPct val="200000"/>
              </a:lnSpc>
              <a:buFont typeface="Wingdings" panose="05000000000000000000" charset="0"/>
              <a:buChar char=""/>
            </a:pPr>
            <a:r>
              <a:rPr lang="zh-CN" sz="2400" b="0">
                <a:cs typeface="宋体" charset="0"/>
              </a:rPr>
              <a:t>② 感受、欣赏大自然的美，热爱、尊重、保护大自然的经验；</a:t>
            </a:r>
            <a:endParaRPr lang="zh-CN" sz="2400" b="0">
              <a:cs typeface="宋体" charset="0"/>
            </a:endParaRPr>
          </a:p>
          <a:p>
            <a:pPr marL="342900" indent="-342900" algn="l">
              <a:lnSpc>
                <a:spcPct val="200000"/>
              </a:lnSpc>
              <a:buFont typeface="Wingdings" panose="05000000000000000000" charset="0"/>
              <a:buChar char=""/>
            </a:pPr>
            <a:r>
              <a:rPr lang="zh-CN" sz="2400" b="0">
                <a:cs typeface="宋体" charset="0"/>
              </a:rPr>
              <a:t>③ 接触、运用现代科技产品，体验其与日常生活关系的经验；</a:t>
            </a:r>
            <a:endParaRPr lang="zh-CN" sz="2400" b="0">
              <a:cs typeface="宋体" charset="0"/>
            </a:endParaRPr>
          </a:p>
          <a:p>
            <a:pPr marL="342900" indent="-342900" algn="l">
              <a:lnSpc>
                <a:spcPct val="200000"/>
              </a:lnSpc>
              <a:buFont typeface="Wingdings" panose="05000000000000000000" charset="0"/>
              <a:buChar char=""/>
            </a:pPr>
            <a:r>
              <a:rPr lang="en-US" sz="2400" b="0">
                <a:latin typeface="宋体" charset="0"/>
                <a:cs typeface="Times New Roman" panose="02020603050405020304" pitchFamily="18" charset="0"/>
              </a:rPr>
              <a:t> </a:t>
            </a:r>
            <a:r>
              <a:rPr lang="zh-CN" sz="2400" b="0">
                <a:cs typeface="宋体" charset="0"/>
              </a:rPr>
              <a:t>④ 在探究中发展科学思维的经验。</a:t>
            </a:r>
            <a:endParaRPr lang="zh-CN" altLang="en-US" sz="2400" b="0">
              <a:cs typeface="宋体" charset="0"/>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1747" name="文本框 5"/>
          <p:cNvSpPr txBox="1"/>
          <p:nvPr/>
        </p:nvSpPr>
        <p:spPr>
          <a:xfrm>
            <a:off x="3587750" y="2295525"/>
            <a:ext cx="3287713" cy="430213"/>
          </a:xfrm>
          <a:prstGeom prst="rect">
            <a:avLst/>
          </a:prstGeom>
          <a:noFill/>
          <a:ln w="9525">
            <a:noFill/>
          </a:ln>
        </p:spPr>
        <p:txBody>
          <a:bodyPr wrap="none">
            <a:spAutoFit/>
          </a:bodyPr>
          <a:lst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等线"/>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等线"/>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等线"/>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a:defRPr>
            </a:lvl5pPr>
          </a:lstStyle>
          <a:p>
            <a:pPr marL="0" lvl="0" indent="0" algn="ctr" eaLnBrk="1" hangingPunct="1">
              <a:lnSpc>
                <a:spcPct val="100000"/>
              </a:lnSpc>
              <a:spcBef>
                <a:spcPct val="0"/>
              </a:spcBef>
              <a:buFontTx/>
              <a:buNone/>
            </a:pPr>
            <a:r>
              <a:rPr lang="zh-CN" altLang="en-US" sz="2200" dirty="0">
                <a:solidFill>
                  <a:srgbClr val="FF7862"/>
                </a:solidFill>
                <a:latin typeface="华文细黑" panose="02010600040101010101" pitchFamily="2" charset="-122"/>
                <a:ea typeface="华文细黑" panose="02010600040101010101" pitchFamily="2" charset="-122"/>
              </a:rPr>
              <a:t>儿童美术的发展阶段理论</a:t>
            </a:r>
            <a:endParaRPr lang="zh-CN" altLang="en-US" sz="2200" dirty="0">
              <a:solidFill>
                <a:srgbClr val="FF7862"/>
              </a:solidFill>
              <a:latin typeface="华文细黑" panose="02010600040101010101" pitchFamily="2" charset="-122"/>
              <a:ea typeface="华文细黑" panose="02010600040101010101" pitchFamily="2" charset="-122"/>
            </a:endParaRPr>
          </a:p>
        </p:txBody>
      </p:sp>
      <p:sp>
        <p:nvSpPr>
          <p:cNvPr id="31748" name="文本框 5"/>
          <p:cNvSpPr txBox="1"/>
          <p:nvPr/>
        </p:nvSpPr>
        <p:spPr>
          <a:xfrm>
            <a:off x="3552825" y="4460875"/>
            <a:ext cx="3289300" cy="430213"/>
          </a:xfrm>
          <a:prstGeom prst="rect">
            <a:avLst/>
          </a:prstGeom>
          <a:noFill/>
          <a:ln w="9525">
            <a:noFill/>
          </a:ln>
        </p:spPr>
        <p:txBody>
          <a:bodyPr wrap="none">
            <a:spAutoFit/>
          </a:bodyPr>
          <a:lst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等线"/>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等线"/>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等线"/>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a:defRPr>
            </a:lvl5pPr>
          </a:lstStyle>
          <a:p>
            <a:pPr marL="0" lvl="0" indent="0" algn="ctr" eaLnBrk="1" hangingPunct="1">
              <a:lnSpc>
                <a:spcPct val="100000"/>
              </a:lnSpc>
              <a:spcBef>
                <a:spcPct val="0"/>
              </a:spcBef>
              <a:buFontTx/>
              <a:buNone/>
            </a:pPr>
            <a:r>
              <a:rPr lang="zh-CN" altLang="en-US" sz="2200" dirty="0">
                <a:solidFill>
                  <a:srgbClr val="92951D"/>
                </a:solidFill>
                <a:latin typeface="华文细黑" panose="02010600040101010101" pitchFamily="2" charset="-122"/>
                <a:ea typeface="华文细黑" panose="02010600040101010101" pitchFamily="2" charset="-122"/>
              </a:rPr>
              <a:t>儿童美术的心理分析理论</a:t>
            </a:r>
            <a:endParaRPr lang="zh-CN" altLang="en-US" sz="2200" dirty="0">
              <a:solidFill>
                <a:srgbClr val="92951D"/>
              </a:solidFill>
              <a:latin typeface="华文细黑" panose="02010600040101010101" pitchFamily="2" charset="-122"/>
              <a:ea typeface="华文细黑" panose="02010600040101010101" pitchFamily="2" charset="-122"/>
            </a:endParaRPr>
          </a:p>
        </p:txBody>
      </p:sp>
      <p:sp>
        <p:nvSpPr>
          <p:cNvPr id="5" name="文本框 5"/>
          <p:cNvSpPr txBox="1">
            <a:spLocks noChangeArrowheads="1"/>
          </p:cNvSpPr>
          <p:nvPr/>
        </p:nvSpPr>
        <p:spPr bwMode="auto">
          <a:xfrm>
            <a:off x="3435350" y="3321050"/>
            <a:ext cx="272415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200" b="0" i="0" u="none" strike="noStrike" kern="1200" cap="none" spc="0" normalizeH="0" baseline="0" noProof="0" dirty="0">
                <a:ln>
                  <a:noFill/>
                </a:ln>
                <a:solidFill>
                  <a:schemeClr val="accent2">
                    <a:lumMod val="75000"/>
                  </a:schemeClr>
                </a:solidFill>
                <a:effectLst/>
                <a:uLnTx/>
                <a:uFillTx/>
                <a:latin typeface="华文细黑" panose="02010600040101010101" pitchFamily="2" charset="-122"/>
                <a:ea typeface="华文细黑" panose="02010600040101010101" pitchFamily="2" charset="-122"/>
                <a:cs typeface="+mn-cs"/>
              </a:rPr>
              <a:t>儿童美术的认知理论</a:t>
            </a:r>
            <a:endParaRPr kumimoji="0" lang="zh-CN" altLang="en-US" sz="2200" b="0" i="0" u="none" strike="noStrike" kern="1200" cap="none" spc="0" normalizeH="0" baseline="0" noProof="0" dirty="0">
              <a:ln>
                <a:noFill/>
              </a:ln>
              <a:solidFill>
                <a:schemeClr val="accent2">
                  <a:lumMod val="75000"/>
                </a:schemeClr>
              </a:solidFill>
              <a:effectLst/>
              <a:uLnTx/>
              <a:uFillTx/>
              <a:latin typeface="华文细黑" panose="02010600040101010101" pitchFamily="2" charset="-122"/>
              <a:ea typeface="华文细黑" panose="02010600040101010101" pitchFamily="2" charset="-122"/>
              <a:cs typeface="+mn-cs"/>
            </a:endParaRPr>
          </a:p>
        </p:txBody>
      </p:sp>
      <p:grpSp>
        <p:nvGrpSpPr>
          <p:cNvPr id="31750" name="组合 6"/>
          <p:cNvGrpSpPr/>
          <p:nvPr/>
        </p:nvGrpSpPr>
        <p:grpSpPr>
          <a:xfrm rot="5400000">
            <a:off x="2028825" y="1230313"/>
            <a:ext cx="417513" cy="2620962"/>
            <a:chOff x="2819330" y="2946174"/>
            <a:chExt cx="418280" cy="2620294"/>
          </a:xfrm>
        </p:grpSpPr>
        <p:grpSp>
          <p:nvGrpSpPr>
            <p:cNvPr id="31784" name="组合 7"/>
            <p:cNvGrpSpPr/>
            <p:nvPr/>
          </p:nvGrpSpPr>
          <p:grpSpPr>
            <a:xfrm>
              <a:off x="2819330" y="2946174"/>
              <a:ext cx="418280" cy="2620294"/>
              <a:chOff x="2819330" y="2946174"/>
              <a:chExt cx="418280" cy="2620294"/>
            </a:xfrm>
          </p:grpSpPr>
          <p:sp>
            <p:nvSpPr>
              <p:cNvPr id="12" name="Oval 12"/>
              <p:cNvSpPr/>
              <p:nvPr/>
            </p:nvSpPr>
            <p:spPr>
              <a:xfrm>
                <a:off x="2924298" y="5358558"/>
                <a:ext cx="208345" cy="20791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lt1"/>
                  </a:solidFill>
                  <a:effectLst/>
                  <a:uLnTx/>
                  <a:uFillTx/>
                  <a:latin typeface="+mn-lt"/>
                  <a:ea typeface="华文细黑" panose="02010600040101010101" pitchFamily="2" charset="-122"/>
                  <a:cs typeface="+mn-cs"/>
                </a:endParaRPr>
              </a:p>
            </p:txBody>
          </p:sp>
          <p:cxnSp>
            <p:nvCxnSpPr>
              <p:cNvPr id="13" name="Straight Connector 26"/>
              <p:cNvCxnSpPr/>
              <p:nvPr/>
            </p:nvCxnSpPr>
            <p:spPr>
              <a:xfrm rot="16200000" flipH="1">
                <a:off x="2150815" y="4472157"/>
                <a:ext cx="1763262" cy="954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4" name="Teardrop 25"/>
              <p:cNvSpPr/>
              <p:nvPr/>
            </p:nvSpPr>
            <p:spPr>
              <a:xfrm rot="8100000">
                <a:off x="2819331" y="2944588"/>
                <a:ext cx="418280" cy="418993"/>
              </a:xfrm>
              <a:prstGeom prst="teardrop">
                <a:avLst>
                  <a:gd name="adj" fmla="val 131619"/>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chemeClr val="lt1"/>
                  </a:solidFill>
                  <a:effectLst/>
                  <a:uLnTx/>
                  <a:uFillTx/>
                  <a:latin typeface="+mn-lt"/>
                  <a:ea typeface="华文细黑" panose="02010600040101010101" pitchFamily="2" charset="-122"/>
                  <a:cs typeface="+mn-cs"/>
                </a:endParaRPr>
              </a:p>
            </p:txBody>
          </p:sp>
        </p:grpSp>
        <p:grpSp>
          <p:nvGrpSpPr>
            <p:cNvPr id="9" name="组合 8"/>
            <p:cNvGrpSpPr/>
            <p:nvPr/>
          </p:nvGrpSpPr>
          <p:grpSpPr>
            <a:xfrm>
              <a:off x="2894515" y="3051123"/>
              <a:ext cx="257564" cy="257563"/>
              <a:chOff x="2473104" y="2145028"/>
              <a:chExt cx="359165" cy="359165"/>
            </a:xfrm>
            <a:solidFill>
              <a:schemeClr val="bg1"/>
            </a:solidFill>
          </p:grpSpPr>
          <p:sp>
            <p:nvSpPr>
              <p:cNvPr id="10" name="AutoShape 126"/>
              <p:cNvSpPr/>
              <p:nvPr/>
            </p:nvSpPr>
            <p:spPr bwMode="auto">
              <a:xfrm>
                <a:off x="2473104" y="2145028"/>
                <a:ext cx="359165" cy="3591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3499" y="14850"/>
                    </a:moveTo>
                    <a:cubicBezTo>
                      <a:pt x="9772" y="14850"/>
                      <a:pt x="6749" y="11827"/>
                      <a:pt x="6749" y="8100"/>
                    </a:cubicBezTo>
                    <a:cubicBezTo>
                      <a:pt x="6749" y="4372"/>
                      <a:pt x="9772" y="1350"/>
                      <a:pt x="13499" y="1350"/>
                    </a:cubicBezTo>
                    <a:cubicBezTo>
                      <a:pt x="17227" y="1350"/>
                      <a:pt x="20249" y="4372"/>
                      <a:pt x="20249" y="8100"/>
                    </a:cubicBezTo>
                    <a:cubicBezTo>
                      <a:pt x="20249" y="11827"/>
                      <a:pt x="17227" y="14850"/>
                      <a:pt x="13499" y="14850"/>
                    </a:cubicBezTo>
                    <a:moveTo>
                      <a:pt x="3236" y="20042"/>
                    </a:moveTo>
                    <a:cubicBezTo>
                      <a:pt x="3019" y="20266"/>
                      <a:pt x="2718" y="20408"/>
                      <a:pt x="2382" y="20408"/>
                    </a:cubicBezTo>
                    <a:cubicBezTo>
                      <a:pt x="1724" y="20408"/>
                      <a:pt x="1191" y="19875"/>
                      <a:pt x="1191" y="19218"/>
                    </a:cubicBezTo>
                    <a:cubicBezTo>
                      <a:pt x="1191" y="18881"/>
                      <a:pt x="1332" y="18580"/>
                      <a:pt x="1557" y="18363"/>
                    </a:cubicBezTo>
                    <a:lnTo>
                      <a:pt x="1551" y="18358"/>
                    </a:lnTo>
                    <a:lnTo>
                      <a:pt x="6996" y="12913"/>
                    </a:lnTo>
                    <a:cubicBezTo>
                      <a:pt x="7472" y="13555"/>
                      <a:pt x="8039" y="14122"/>
                      <a:pt x="8680" y="14599"/>
                    </a:cubicBezTo>
                    <a:cubicBezTo>
                      <a:pt x="8680" y="14599"/>
                      <a:pt x="3236" y="20042"/>
                      <a:pt x="3236" y="20042"/>
                    </a:cubicBezTo>
                    <a:close/>
                    <a:moveTo>
                      <a:pt x="13499" y="0"/>
                    </a:moveTo>
                    <a:cubicBezTo>
                      <a:pt x="9026" y="0"/>
                      <a:pt x="5399" y="3626"/>
                      <a:pt x="5399" y="8100"/>
                    </a:cubicBezTo>
                    <a:cubicBezTo>
                      <a:pt x="5399" y="9467"/>
                      <a:pt x="5742" y="10754"/>
                      <a:pt x="6341" y="11884"/>
                    </a:cubicBezTo>
                    <a:lnTo>
                      <a:pt x="709" y="17515"/>
                    </a:lnTo>
                    <a:lnTo>
                      <a:pt x="713" y="17520"/>
                    </a:lnTo>
                    <a:cubicBezTo>
                      <a:pt x="274" y="17953"/>
                      <a:pt x="0" y="18552"/>
                      <a:pt x="0" y="19218"/>
                    </a:cubicBezTo>
                    <a:cubicBezTo>
                      <a:pt x="0" y="20533"/>
                      <a:pt x="1066" y="21599"/>
                      <a:pt x="2382" y="21599"/>
                    </a:cubicBezTo>
                    <a:cubicBezTo>
                      <a:pt x="3047" y="21599"/>
                      <a:pt x="3647" y="21326"/>
                      <a:pt x="4079" y="20885"/>
                    </a:cubicBezTo>
                    <a:lnTo>
                      <a:pt x="4078" y="20884"/>
                    </a:lnTo>
                    <a:lnTo>
                      <a:pt x="9708" y="15255"/>
                    </a:lnTo>
                    <a:cubicBezTo>
                      <a:pt x="10839" y="15856"/>
                      <a:pt x="12128" y="16200"/>
                      <a:pt x="13499" y="16200"/>
                    </a:cubicBezTo>
                    <a:cubicBezTo>
                      <a:pt x="17973" y="16200"/>
                      <a:pt x="21600" y="12573"/>
                      <a:pt x="21600" y="8100"/>
                    </a:cubicBezTo>
                    <a:cubicBezTo>
                      <a:pt x="21600" y="3626"/>
                      <a:pt x="17973" y="0"/>
                      <a:pt x="13499" y="0"/>
                    </a:cubicBezTo>
                  </a:path>
                </a:pathLst>
              </a:custGeom>
              <a:grp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panose="020B0502020104020203" charset="0"/>
                  <a:ea typeface="华文细黑" panose="02010600040101010101" pitchFamily="2" charset="-122"/>
                  <a:cs typeface="+mn-cs"/>
                  <a:sym typeface="Gill Sans" panose="020B0502020104020203" charset="0"/>
                </a:endParaRPr>
              </a:p>
            </p:txBody>
          </p:sp>
          <p:sp>
            <p:nvSpPr>
              <p:cNvPr id="11" name="AutoShape 127"/>
              <p:cNvSpPr/>
              <p:nvPr/>
            </p:nvSpPr>
            <p:spPr bwMode="auto">
              <a:xfrm>
                <a:off x="2618611" y="2200897"/>
                <a:ext cx="84727" cy="841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0"/>
                    </a:moveTo>
                    <a:cubicBezTo>
                      <a:pt x="9025" y="0"/>
                      <a:pt x="0" y="9025"/>
                      <a:pt x="0" y="20160"/>
                    </a:cubicBezTo>
                    <a:cubicBezTo>
                      <a:pt x="0" y="20954"/>
                      <a:pt x="644" y="21600"/>
                      <a:pt x="1440" y="21600"/>
                    </a:cubicBezTo>
                    <a:cubicBezTo>
                      <a:pt x="2235" y="21600"/>
                      <a:pt x="2880" y="20954"/>
                      <a:pt x="2880" y="20160"/>
                    </a:cubicBezTo>
                    <a:cubicBezTo>
                      <a:pt x="2880" y="10618"/>
                      <a:pt x="10617" y="2880"/>
                      <a:pt x="20160" y="2880"/>
                    </a:cubicBezTo>
                    <a:cubicBezTo>
                      <a:pt x="20955" y="2880"/>
                      <a:pt x="21599" y="2234"/>
                      <a:pt x="21599" y="1440"/>
                    </a:cubicBezTo>
                    <a:cubicBezTo>
                      <a:pt x="21599" y="645"/>
                      <a:pt x="20955" y="0"/>
                      <a:pt x="20160" y="0"/>
                    </a:cubicBezTo>
                  </a:path>
                </a:pathLst>
              </a:custGeom>
              <a:grp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panose="020B0502020104020203" charset="0"/>
                  <a:ea typeface="华文细黑" panose="02010600040101010101" pitchFamily="2" charset="-122"/>
                  <a:cs typeface="+mn-cs"/>
                  <a:sym typeface="Gill Sans" panose="020B0502020104020203" charset="0"/>
                </a:endParaRPr>
              </a:p>
            </p:txBody>
          </p:sp>
        </p:grpSp>
      </p:grpSp>
      <p:grpSp>
        <p:nvGrpSpPr>
          <p:cNvPr id="31751" name="组合 14"/>
          <p:cNvGrpSpPr/>
          <p:nvPr/>
        </p:nvGrpSpPr>
        <p:grpSpPr>
          <a:xfrm rot="5400000">
            <a:off x="2130425" y="2692400"/>
            <a:ext cx="417513" cy="1814513"/>
            <a:chOff x="4320227" y="3752627"/>
            <a:chExt cx="418280" cy="1813841"/>
          </a:xfrm>
        </p:grpSpPr>
        <p:grpSp>
          <p:nvGrpSpPr>
            <p:cNvPr id="31779" name="组合 15"/>
            <p:cNvGrpSpPr/>
            <p:nvPr/>
          </p:nvGrpSpPr>
          <p:grpSpPr>
            <a:xfrm>
              <a:off x="4320227" y="3752627"/>
              <a:ext cx="418280" cy="1813841"/>
              <a:chOff x="4320227" y="3752627"/>
              <a:chExt cx="418280" cy="1813841"/>
            </a:xfrm>
          </p:grpSpPr>
          <p:sp>
            <p:nvSpPr>
              <p:cNvPr id="24" name="Oval 14"/>
              <p:cNvSpPr/>
              <p:nvPr/>
            </p:nvSpPr>
            <p:spPr>
              <a:xfrm>
                <a:off x="4425194" y="5358582"/>
                <a:ext cx="208345" cy="207886"/>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lt1"/>
                  </a:solidFill>
                  <a:effectLst/>
                  <a:uLnTx/>
                  <a:uFillTx/>
                  <a:latin typeface="+mn-lt"/>
                  <a:ea typeface="华文细黑" panose="02010600040101010101" pitchFamily="2" charset="-122"/>
                  <a:cs typeface="+mn-cs"/>
                </a:endParaRPr>
              </a:p>
            </p:txBody>
          </p:sp>
          <p:cxnSp>
            <p:nvCxnSpPr>
              <p:cNvPr id="25" name="Straight Connector 34"/>
              <p:cNvCxnSpPr/>
              <p:nvPr/>
            </p:nvCxnSpPr>
            <p:spPr>
              <a:xfrm rot="5400000">
                <a:off x="4064402" y="4891235"/>
                <a:ext cx="929930" cy="159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6" name="Teardrop 33"/>
              <p:cNvSpPr/>
              <p:nvPr/>
            </p:nvSpPr>
            <p:spPr>
              <a:xfrm rot="8100000">
                <a:off x="4320228" y="3751041"/>
                <a:ext cx="418280" cy="418945"/>
              </a:xfrm>
              <a:prstGeom prst="teardrop">
                <a:avLst>
                  <a:gd name="adj" fmla="val 131619"/>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chemeClr val="lt1"/>
                  </a:solidFill>
                  <a:effectLst/>
                  <a:uLnTx/>
                  <a:uFillTx/>
                  <a:latin typeface="+mn-lt"/>
                  <a:ea typeface="华文细黑" panose="02010600040101010101" pitchFamily="2" charset="-122"/>
                  <a:cs typeface="+mn-cs"/>
                </a:endParaRPr>
              </a:p>
            </p:txBody>
          </p:sp>
        </p:grpSp>
        <p:grpSp>
          <p:nvGrpSpPr>
            <p:cNvPr id="17" name="组合 17"/>
            <p:cNvGrpSpPr/>
            <p:nvPr/>
          </p:nvGrpSpPr>
          <p:grpSpPr bwMode="auto">
            <a:xfrm rot="-2700000">
              <a:off x="4401458" y="3883243"/>
              <a:ext cx="230391" cy="231410"/>
              <a:chOff x="5394325" y="2859088"/>
              <a:chExt cx="358775" cy="360362"/>
            </a:xfrm>
            <a:solidFill>
              <a:schemeClr val="bg1"/>
            </a:solidFill>
          </p:grpSpPr>
          <p:sp>
            <p:nvSpPr>
              <p:cNvPr id="18" name="AutoShape 37"/>
              <p:cNvSpPr/>
              <p:nvPr/>
            </p:nvSpPr>
            <p:spPr bwMode="auto">
              <a:xfrm>
                <a:off x="5394485" y="2892265"/>
                <a:ext cx="327025" cy="325438"/>
              </a:xfrm>
              <a:custGeom>
                <a:avLst/>
                <a:gdLst>
                  <a:gd name="T0" fmla="+- 0 10849 98"/>
                  <a:gd name="T1" fmla="*/ T0 w 21502"/>
                  <a:gd name="T2" fmla="*/ 10800 h 21600"/>
                  <a:gd name="T3" fmla="+- 0 10849 98"/>
                  <a:gd name="T4" fmla="*/ T3 w 21502"/>
                  <a:gd name="T5" fmla="*/ 10800 h 21600"/>
                  <a:gd name="T6" fmla="+- 0 10849 98"/>
                  <a:gd name="T7" fmla="*/ T6 w 21502"/>
                  <a:gd name="T8" fmla="*/ 10800 h 21600"/>
                  <a:gd name="T9" fmla="+- 0 10849 98"/>
                  <a:gd name="T10" fmla="*/ T9 w 21502"/>
                  <a:gd name="T11" fmla="*/ 10800 h 21600"/>
                </a:gdLst>
                <a:ahLst/>
                <a:cxnLst>
                  <a:cxn ang="0">
                    <a:pos x="T1" y="T2"/>
                  </a:cxn>
                  <a:cxn ang="0">
                    <a:pos x="T4" y="T5"/>
                  </a:cxn>
                  <a:cxn ang="0">
                    <a:pos x="T7" y="T8"/>
                  </a:cxn>
                  <a:cxn ang="0">
                    <a:pos x="T10" y="T11"/>
                  </a:cxn>
                </a:cxnLst>
                <a:rect l="0" t="0" r="r" b="b"/>
                <a:pathLst>
                  <a:path w="21502" h="21600">
                    <a:moveTo>
                      <a:pt x="19917" y="7880"/>
                    </a:moveTo>
                    <a:lnTo>
                      <a:pt x="18875" y="8932"/>
                    </a:lnTo>
                    <a:cubicBezTo>
                      <a:pt x="18730" y="9079"/>
                      <a:pt x="18497" y="9079"/>
                      <a:pt x="18353" y="8932"/>
                    </a:cubicBezTo>
                    <a:lnTo>
                      <a:pt x="17048" y="7617"/>
                    </a:lnTo>
                    <a:lnTo>
                      <a:pt x="15991" y="10290"/>
                    </a:lnTo>
                    <a:lnTo>
                      <a:pt x="16080" y="10064"/>
                    </a:lnTo>
                    <a:cubicBezTo>
                      <a:pt x="13859" y="7826"/>
                      <a:pt x="11601" y="7544"/>
                      <a:pt x="9565" y="7291"/>
                    </a:cubicBezTo>
                    <a:cubicBezTo>
                      <a:pt x="8910" y="7210"/>
                      <a:pt x="8276" y="7126"/>
                      <a:pt x="7652" y="6990"/>
                    </a:cubicBezTo>
                    <a:lnTo>
                      <a:pt x="13918" y="4456"/>
                    </a:lnTo>
                    <a:lnTo>
                      <a:pt x="12652" y="3179"/>
                    </a:lnTo>
                    <a:cubicBezTo>
                      <a:pt x="12508" y="3033"/>
                      <a:pt x="12508" y="2798"/>
                      <a:pt x="12652" y="2652"/>
                    </a:cubicBezTo>
                    <a:lnTo>
                      <a:pt x="13695" y="1598"/>
                    </a:lnTo>
                    <a:cubicBezTo>
                      <a:pt x="13840" y="1453"/>
                      <a:pt x="14073" y="1453"/>
                      <a:pt x="14217" y="1598"/>
                    </a:cubicBezTo>
                    <a:lnTo>
                      <a:pt x="19917" y="7353"/>
                    </a:lnTo>
                    <a:cubicBezTo>
                      <a:pt x="20062" y="7499"/>
                      <a:pt x="20062" y="7734"/>
                      <a:pt x="19917" y="7880"/>
                    </a:cubicBezTo>
                    <a:moveTo>
                      <a:pt x="12292" y="19639"/>
                    </a:moveTo>
                    <a:cubicBezTo>
                      <a:pt x="12200" y="19872"/>
                      <a:pt x="11999" y="20044"/>
                      <a:pt x="11756" y="20095"/>
                    </a:cubicBezTo>
                    <a:cubicBezTo>
                      <a:pt x="11700" y="20106"/>
                      <a:pt x="11643" y="20111"/>
                      <a:pt x="11587" y="20110"/>
                    </a:cubicBezTo>
                    <a:cubicBezTo>
                      <a:pt x="11400" y="20105"/>
                      <a:pt x="11219" y="20030"/>
                      <a:pt x="11084" y="19892"/>
                    </a:cubicBezTo>
                    <a:lnTo>
                      <a:pt x="1692" y="10517"/>
                    </a:lnTo>
                    <a:cubicBezTo>
                      <a:pt x="1519" y="10343"/>
                      <a:pt x="1443" y="10094"/>
                      <a:pt x="1488" y="9852"/>
                    </a:cubicBezTo>
                    <a:cubicBezTo>
                      <a:pt x="1533" y="9610"/>
                      <a:pt x="1695" y="9407"/>
                      <a:pt x="1917" y="9308"/>
                    </a:cubicBezTo>
                    <a:lnTo>
                      <a:pt x="6505" y="7453"/>
                    </a:lnTo>
                    <a:cubicBezTo>
                      <a:pt x="9597" y="8490"/>
                      <a:pt x="12689" y="7491"/>
                      <a:pt x="15781" y="10821"/>
                    </a:cubicBezTo>
                    <a:cubicBezTo>
                      <a:pt x="15781" y="10821"/>
                      <a:pt x="12292" y="19639"/>
                      <a:pt x="12292" y="19639"/>
                    </a:cubicBezTo>
                    <a:close/>
                    <a:moveTo>
                      <a:pt x="15260" y="545"/>
                    </a:moveTo>
                    <a:cubicBezTo>
                      <a:pt x="14912" y="193"/>
                      <a:pt x="14449" y="0"/>
                      <a:pt x="13956" y="0"/>
                    </a:cubicBezTo>
                    <a:cubicBezTo>
                      <a:pt x="13463" y="0"/>
                      <a:pt x="13000" y="193"/>
                      <a:pt x="12651" y="546"/>
                    </a:cubicBezTo>
                    <a:lnTo>
                      <a:pt x="11610" y="1598"/>
                    </a:lnTo>
                    <a:cubicBezTo>
                      <a:pt x="11261" y="1949"/>
                      <a:pt x="11068" y="2417"/>
                      <a:pt x="11068" y="2915"/>
                    </a:cubicBezTo>
                    <a:cubicBezTo>
                      <a:pt x="11068" y="3265"/>
                      <a:pt x="11164" y="3601"/>
                      <a:pt x="11342" y="3893"/>
                    </a:cubicBezTo>
                    <a:lnTo>
                      <a:pt x="1324" y="7944"/>
                    </a:lnTo>
                    <a:cubicBezTo>
                      <a:pt x="654" y="8241"/>
                      <a:pt x="173" y="8851"/>
                      <a:pt x="38" y="9575"/>
                    </a:cubicBezTo>
                    <a:cubicBezTo>
                      <a:pt x="-98" y="10302"/>
                      <a:pt x="130" y="11048"/>
                      <a:pt x="654" y="11576"/>
                    </a:cubicBezTo>
                    <a:lnTo>
                      <a:pt x="10041" y="20946"/>
                    </a:lnTo>
                    <a:cubicBezTo>
                      <a:pt x="10445" y="21354"/>
                      <a:pt x="10982" y="21586"/>
                      <a:pt x="11549" y="21599"/>
                    </a:cubicBezTo>
                    <a:cubicBezTo>
                      <a:pt x="11562" y="21599"/>
                      <a:pt x="11593" y="21599"/>
                      <a:pt x="11605" y="21599"/>
                    </a:cubicBezTo>
                    <a:cubicBezTo>
                      <a:pt x="11754" y="21599"/>
                      <a:pt x="11906" y="21584"/>
                      <a:pt x="12056" y="21553"/>
                    </a:cubicBezTo>
                    <a:cubicBezTo>
                      <a:pt x="12789" y="21399"/>
                      <a:pt x="13390" y="20888"/>
                      <a:pt x="13662" y="20191"/>
                    </a:cubicBezTo>
                    <a:lnTo>
                      <a:pt x="17604" y="10229"/>
                    </a:lnTo>
                    <a:cubicBezTo>
                      <a:pt x="17902" y="10426"/>
                      <a:pt x="18250" y="10532"/>
                      <a:pt x="18613" y="10532"/>
                    </a:cubicBezTo>
                    <a:cubicBezTo>
                      <a:pt x="19107" y="10532"/>
                      <a:pt x="19570" y="10338"/>
                      <a:pt x="19918" y="9986"/>
                    </a:cubicBezTo>
                    <a:lnTo>
                      <a:pt x="20957" y="8937"/>
                    </a:lnTo>
                    <a:cubicBezTo>
                      <a:pt x="21308" y="8585"/>
                      <a:pt x="21502" y="8116"/>
                      <a:pt x="21502" y="7617"/>
                    </a:cubicBezTo>
                    <a:cubicBezTo>
                      <a:pt x="21502" y="7117"/>
                      <a:pt x="21308" y="6648"/>
                      <a:pt x="20961" y="6300"/>
                    </a:cubicBezTo>
                    <a:cubicBezTo>
                      <a:pt x="20961" y="6300"/>
                      <a:pt x="15260" y="545"/>
                      <a:pt x="15260" y="545"/>
                    </a:cubicBezTo>
                    <a:close/>
                  </a:path>
                </a:pathLst>
              </a:custGeom>
              <a:grp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panose="020B0502020104020203" charset="0"/>
                  <a:ea typeface="华文细黑" panose="02010600040101010101" pitchFamily="2" charset="-122"/>
                  <a:cs typeface="+mn-cs"/>
                  <a:sym typeface="Gill Sans" panose="020B0502020104020203" charset="0"/>
                </a:endParaRPr>
              </a:p>
            </p:txBody>
          </p:sp>
          <p:sp>
            <p:nvSpPr>
              <p:cNvPr id="19" name="AutoShape 38"/>
              <p:cNvSpPr/>
              <p:nvPr/>
            </p:nvSpPr>
            <p:spPr bwMode="auto">
              <a:xfrm>
                <a:off x="5552105" y="3033377"/>
                <a:ext cx="55563" cy="555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4320"/>
                    </a:moveTo>
                    <a:cubicBezTo>
                      <a:pt x="14381" y="4320"/>
                      <a:pt x="17279" y="7222"/>
                      <a:pt x="17279" y="10800"/>
                    </a:cubicBezTo>
                    <a:cubicBezTo>
                      <a:pt x="17279" y="14377"/>
                      <a:pt x="14381" y="17279"/>
                      <a:pt x="10800" y="17279"/>
                    </a:cubicBezTo>
                    <a:cubicBezTo>
                      <a:pt x="7218" y="17279"/>
                      <a:pt x="4319" y="14377"/>
                      <a:pt x="4319" y="10800"/>
                    </a:cubicBezTo>
                    <a:cubicBezTo>
                      <a:pt x="4319" y="7222"/>
                      <a:pt x="7218" y="4320"/>
                      <a:pt x="10800" y="4320"/>
                    </a:cubicBezTo>
                    <a:moveTo>
                      <a:pt x="10800" y="21599"/>
                    </a:moveTo>
                    <a:cubicBezTo>
                      <a:pt x="16752" y="21599"/>
                      <a:pt x="21600" y="16756"/>
                      <a:pt x="21600" y="10800"/>
                    </a:cubicBezTo>
                    <a:cubicBezTo>
                      <a:pt x="21600" y="4843"/>
                      <a:pt x="16752" y="0"/>
                      <a:pt x="10800" y="0"/>
                    </a:cubicBezTo>
                    <a:cubicBezTo>
                      <a:pt x="4847" y="0"/>
                      <a:pt x="0" y="4843"/>
                      <a:pt x="0" y="10800"/>
                    </a:cubicBezTo>
                    <a:cubicBezTo>
                      <a:pt x="0" y="16756"/>
                      <a:pt x="4847" y="21599"/>
                      <a:pt x="10800" y="21599"/>
                    </a:cubicBezTo>
                  </a:path>
                </a:pathLst>
              </a:custGeom>
              <a:grp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panose="020B0502020104020203" charset="0"/>
                  <a:ea typeface="华文细黑" panose="02010600040101010101" pitchFamily="2" charset="-122"/>
                  <a:cs typeface="+mn-cs"/>
                  <a:sym typeface="Gill Sans" panose="020B0502020104020203" charset="0"/>
                </a:endParaRPr>
              </a:p>
            </p:txBody>
          </p:sp>
          <p:sp>
            <p:nvSpPr>
              <p:cNvPr id="20" name="AutoShape 39"/>
              <p:cNvSpPr/>
              <p:nvPr/>
            </p:nvSpPr>
            <p:spPr bwMode="auto">
              <a:xfrm>
                <a:off x="5696350" y="2852417"/>
                <a:ext cx="55563" cy="571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7279"/>
                    </a:moveTo>
                    <a:cubicBezTo>
                      <a:pt x="7218" y="17279"/>
                      <a:pt x="4320" y="14377"/>
                      <a:pt x="4320" y="10800"/>
                    </a:cubicBezTo>
                    <a:cubicBezTo>
                      <a:pt x="4320" y="7222"/>
                      <a:pt x="7218" y="4320"/>
                      <a:pt x="10800" y="4320"/>
                    </a:cubicBezTo>
                    <a:cubicBezTo>
                      <a:pt x="14381" y="4320"/>
                      <a:pt x="17280" y="7222"/>
                      <a:pt x="17280" y="10800"/>
                    </a:cubicBezTo>
                    <a:cubicBezTo>
                      <a:pt x="17280" y="14377"/>
                      <a:pt x="14381" y="17279"/>
                      <a:pt x="10800" y="17279"/>
                    </a:cubicBezTo>
                    <a:moveTo>
                      <a:pt x="10800" y="0"/>
                    </a:moveTo>
                    <a:cubicBezTo>
                      <a:pt x="4847" y="0"/>
                      <a:pt x="0" y="4843"/>
                      <a:pt x="0" y="10800"/>
                    </a:cubicBezTo>
                    <a:cubicBezTo>
                      <a:pt x="0" y="16756"/>
                      <a:pt x="4847" y="21599"/>
                      <a:pt x="10800" y="21599"/>
                    </a:cubicBezTo>
                    <a:cubicBezTo>
                      <a:pt x="16752" y="21599"/>
                      <a:pt x="21600" y="16756"/>
                      <a:pt x="21600" y="10800"/>
                    </a:cubicBezTo>
                    <a:cubicBezTo>
                      <a:pt x="21600" y="4843"/>
                      <a:pt x="16752" y="0"/>
                      <a:pt x="10800" y="0"/>
                    </a:cubicBezTo>
                  </a:path>
                </a:pathLst>
              </a:custGeom>
              <a:grp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panose="020B0502020104020203" charset="0"/>
                  <a:ea typeface="华文细黑" panose="02010600040101010101" pitchFamily="2" charset="-122"/>
                  <a:cs typeface="+mn-cs"/>
                  <a:sym typeface="Gill Sans" panose="020B0502020104020203" charset="0"/>
                </a:endParaRPr>
              </a:p>
            </p:txBody>
          </p:sp>
          <p:sp>
            <p:nvSpPr>
              <p:cNvPr id="21" name="AutoShape 40"/>
              <p:cNvSpPr/>
              <p:nvPr/>
            </p:nvSpPr>
            <p:spPr bwMode="auto">
              <a:xfrm>
                <a:off x="5483342" y="3020412"/>
                <a:ext cx="46038" cy="444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5400"/>
                    </a:moveTo>
                    <a:cubicBezTo>
                      <a:pt x="13779" y="5400"/>
                      <a:pt x="16199" y="7815"/>
                      <a:pt x="16199" y="10800"/>
                    </a:cubicBezTo>
                    <a:cubicBezTo>
                      <a:pt x="16199" y="13784"/>
                      <a:pt x="13779" y="16200"/>
                      <a:pt x="10800" y="16200"/>
                    </a:cubicBezTo>
                    <a:cubicBezTo>
                      <a:pt x="7820" y="16200"/>
                      <a:pt x="5399" y="13784"/>
                      <a:pt x="5399" y="10800"/>
                    </a:cubicBezTo>
                    <a:cubicBezTo>
                      <a:pt x="5399" y="7815"/>
                      <a:pt x="7820" y="5400"/>
                      <a:pt x="10800" y="5400"/>
                    </a:cubicBezTo>
                    <a:moveTo>
                      <a:pt x="0" y="10800"/>
                    </a:moveTo>
                    <a:cubicBezTo>
                      <a:pt x="0" y="16753"/>
                      <a:pt x="4843" y="21599"/>
                      <a:pt x="10800" y="21599"/>
                    </a:cubicBezTo>
                    <a:cubicBezTo>
                      <a:pt x="16756" y="21599"/>
                      <a:pt x="21600" y="16753"/>
                      <a:pt x="21600" y="10800"/>
                    </a:cubicBezTo>
                    <a:cubicBezTo>
                      <a:pt x="21600" y="4846"/>
                      <a:pt x="16756" y="0"/>
                      <a:pt x="10800" y="0"/>
                    </a:cubicBezTo>
                    <a:cubicBezTo>
                      <a:pt x="4843" y="0"/>
                      <a:pt x="0" y="4846"/>
                      <a:pt x="0" y="10800"/>
                    </a:cubicBezTo>
                  </a:path>
                </a:pathLst>
              </a:custGeom>
              <a:grp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panose="020B0502020104020203" charset="0"/>
                  <a:ea typeface="华文细黑" panose="02010600040101010101" pitchFamily="2" charset="-122"/>
                  <a:cs typeface="+mn-cs"/>
                  <a:sym typeface="Gill Sans" panose="020B0502020104020203" charset="0"/>
                </a:endParaRPr>
              </a:p>
            </p:txBody>
          </p:sp>
          <p:sp>
            <p:nvSpPr>
              <p:cNvPr id="22" name="AutoShape 41"/>
              <p:cNvSpPr/>
              <p:nvPr/>
            </p:nvSpPr>
            <p:spPr bwMode="auto">
              <a:xfrm>
                <a:off x="5526118" y="3100560"/>
                <a:ext cx="22225" cy="222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58" y="21599"/>
                      <a:pt x="21600" y="16769"/>
                      <a:pt x="21600" y="10800"/>
                    </a:cubicBezTo>
                    <a:cubicBezTo>
                      <a:pt x="21600" y="4830"/>
                      <a:pt x="16758" y="0"/>
                      <a:pt x="10800" y="0"/>
                    </a:cubicBezTo>
                    <a:cubicBezTo>
                      <a:pt x="4841" y="0"/>
                      <a:pt x="0" y="4830"/>
                      <a:pt x="0" y="10800"/>
                    </a:cubicBezTo>
                    <a:cubicBezTo>
                      <a:pt x="0" y="16769"/>
                      <a:pt x="4841" y="21599"/>
                      <a:pt x="10800" y="21599"/>
                    </a:cubicBezTo>
                  </a:path>
                </a:pathLst>
              </a:custGeom>
              <a:grp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panose="020B0502020104020203" charset="0"/>
                  <a:ea typeface="华文细黑" panose="02010600040101010101" pitchFamily="2" charset="-122"/>
                  <a:cs typeface="+mn-cs"/>
                  <a:sym typeface="Gill Sans" panose="020B0502020104020203" charset="0"/>
                </a:endParaRPr>
              </a:p>
            </p:txBody>
          </p:sp>
          <p:sp>
            <p:nvSpPr>
              <p:cNvPr id="23" name="AutoShape 42"/>
              <p:cNvSpPr/>
              <p:nvPr/>
            </p:nvSpPr>
            <p:spPr bwMode="auto">
              <a:xfrm>
                <a:off x="5707968" y="2932180"/>
                <a:ext cx="22225" cy="222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41" y="0"/>
                      <a:pt x="0" y="4830"/>
                      <a:pt x="0" y="10800"/>
                    </a:cubicBezTo>
                    <a:cubicBezTo>
                      <a:pt x="0" y="16769"/>
                      <a:pt x="4841" y="21599"/>
                      <a:pt x="10800" y="21599"/>
                    </a:cubicBezTo>
                    <a:cubicBezTo>
                      <a:pt x="16758" y="21599"/>
                      <a:pt x="21600" y="16769"/>
                      <a:pt x="21600" y="10800"/>
                    </a:cubicBezTo>
                    <a:cubicBezTo>
                      <a:pt x="21600" y="4830"/>
                      <a:pt x="16758" y="0"/>
                      <a:pt x="10800" y="0"/>
                    </a:cubicBezTo>
                  </a:path>
                </a:pathLst>
              </a:custGeom>
              <a:grp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panose="020B0502020104020203" charset="0"/>
                  <a:ea typeface="华文细黑" panose="02010600040101010101" pitchFamily="2" charset="-122"/>
                  <a:cs typeface="+mn-cs"/>
                  <a:sym typeface="Gill Sans" panose="020B0502020104020203" charset="0"/>
                </a:endParaRPr>
              </a:p>
            </p:txBody>
          </p:sp>
        </p:grpSp>
      </p:grpSp>
      <p:grpSp>
        <p:nvGrpSpPr>
          <p:cNvPr id="31752" name="组合 26"/>
          <p:cNvGrpSpPr/>
          <p:nvPr/>
        </p:nvGrpSpPr>
        <p:grpSpPr>
          <a:xfrm rot="5400000">
            <a:off x="2028825" y="3365500"/>
            <a:ext cx="417513" cy="2620963"/>
            <a:chOff x="5891164" y="2946174"/>
            <a:chExt cx="418280" cy="2620294"/>
          </a:xfrm>
        </p:grpSpPr>
        <p:grpSp>
          <p:nvGrpSpPr>
            <p:cNvPr id="31774" name="组合 27"/>
            <p:cNvGrpSpPr/>
            <p:nvPr/>
          </p:nvGrpSpPr>
          <p:grpSpPr>
            <a:xfrm>
              <a:off x="5891164" y="2946174"/>
              <a:ext cx="418280" cy="2620294"/>
              <a:chOff x="5891164" y="2946174"/>
              <a:chExt cx="418280" cy="2620294"/>
            </a:xfrm>
          </p:grpSpPr>
          <p:sp>
            <p:nvSpPr>
              <p:cNvPr id="30" name="Oval 16"/>
              <p:cNvSpPr/>
              <p:nvPr/>
            </p:nvSpPr>
            <p:spPr>
              <a:xfrm>
                <a:off x="5996131" y="5358558"/>
                <a:ext cx="208345" cy="20791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lt1"/>
                  </a:solidFill>
                  <a:effectLst/>
                  <a:uLnTx/>
                  <a:uFillTx/>
                  <a:latin typeface="+mn-lt"/>
                  <a:ea typeface="华文细黑" panose="02010600040101010101" pitchFamily="2" charset="-122"/>
                  <a:cs typeface="+mn-cs"/>
                </a:endParaRPr>
              </a:p>
            </p:txBody>
          </p:sp>
          <p:cxnSp>
            <p:nvCxnSpPr>
              <p:cNvPr id="31" name="Straight Connector 38"/>
              <p:cNvCxnSpPr/>
              <p:nvPr/>
            </p:nvCxnSpPr>
            <p:spPr>
              <a:xfrm rot="16200000" flipH="1">
                <a:off x="5222649" y="4472156"/>
                <a:ext cx="1763262" cy="954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2" name="Teardrop 37"/>
              <p:cNvSpPr/>
              <p:nvPr/>
            </p:nvSpPr>
            <p:spPr>
              <a:xfrm rot="8100000">
                <a:off x="5891165" y="2944588"/>
                <a:ext cx="418280" cy="418993"/>
              </a:xfrm>
              <a:prstGeom prst="teardrop">
                <a:avLst>
                  <a:gd name="adj" fmla="val 131619"/>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chemeClr val="lt1"/>
                  </a:solidFill>
                  <a:effectLst/>
                  <a:uLnTx/>
                  <a:uFillTx/>
                  <a:latin typeface="+mn-lt"/>
                  <a:ea typeface="华文细黑" panose="02010600040101010101" pitchFamily="2" charset="-122"/>
                  <a:cs typeface="+mn-cs"/>
                </a:endParaRPr>
              </a:p>
            </p:txBody>
          </p:sp>
        </p:grpSp>
        <p:sp>
          <p:nvSpPr>
            <p:cNvPr id="29" name="AutoShape 112"/>
            <p:cNvSpPr/>
            <p:nvPr/>
          </p:nvSpPr>
          <p:spPr bwMode="auto">
            <a:xfrm>
              <a:off x="5965915" y="3041400"/>
              <a:ext cx="270371" cy="268220"/>
            </a:xfrm>
            <a:custGeom>
              <a:avLst/>
              <a:gdLst>
                <a:gd name="T0" fmla="*/ 10510 w 21020"/>
                <a:gd name="T1" fmla="*/ 10800 h 21600"/>
                <a:gd name="T2" fmla="*/ 10510 w 21020"/>
                <a:gd name="T3" fmla="*/ 10800 h 21600"/>
                <a:gd name="T4" fmla="*/ 10510 w 21020"/>
                <a:gd name="T5" fmla="*/ 10800 h 21600"/>
                <a:gd name="T6" fmla="*/ 10510 w 21020"/>
                <a:gd name="T7" fmla="*/ 10800 h 21600"/>
              </a:gdLst>
              <a:ahLst/>
              <a:cxnLst>
                <a:cxn ang="0">
                  <a:pos x="T0" y="T1"/>
                </a:cxn>
                <a:cxn ang="0">
                  <a:pos x="T2" y="T3"/>
                </a:cxn>
                <a:cxn ang="0">
                  <a:pos x="T4" y="T5"/>
                </a:cxn>
                <a:cxn ang="0">
                  <a:pos x="T6" y="T7"/>
                </a:cxn>
              </a:cxnLst>
              <a:rect l="0" t="0" r="r" b="b"/>
              <a:pathLst>
                <a:path w="21020" h="21600">
                  <a:moveTo>
                    <a:pt x="18846" y="7946"/>
                  </a:moveTo>
                  <a:lnTo>
                    <a:pt x="17740" y="9091"/>
                  </a:lnTo>
                  <a:cubicBezTo>
                    <a:pt x="17740" y="8939"/>
                    <a:pt x="17758" y="8792"/>
                    <a:pt x="17744" y="8636"/>
                  </a:cubicBezTo>
                  <a:cubicBezTo>
                    <a:pt x="17629" y="7331"/>
                    <a:pt x="17036" y="6068"/>
                    <a:pt x="16074" y="5080"/>
                  </a:cubicBezTo>
                  <a:cubicBezTo>
                    <a:pt x="15004" y="3980"/>
                    <a:pt x="13585" y="3348"/>
                    <a:pt x="12180" y="3345"/>
                  </a:cubicBezTo>
                  <a:lnTo>
                    <a:pt x="13268" y="2218"/>
                  </a:lnTo>
                  <a:cubicBezTo>
                    <a:pt x="13812" y="1659"/>
                    <a:pt x="14572" y="1350"/>
                    <a:pt x="15403" y="1350"/>
                  </a:cubicBezTo>
                  <a:cubicBezTo>
                    <a:pt x="16460" y="1350"/>
                    <a:pt x="17546" y="1840"/>
                    <a:pt x="18381" y="2696"/>
                  </a:cubicBezTo>
                  <a:cubicBezTo>
                    <a:pt x="19165" y="3500"/>
                    <a:pt x="19631" y="4499"/>
                    <a:pt x="19698" y="5510"/>
                  </a:cubicBezTo>
                  <a:cubicBezTo>
                    <a:pt x="19760" y="6453"/>
                    <a:pt x="19457" y="7317"/>
                    <a:pt x="18846" y="7946"/>
                  </a:cubicBezTo>
                  <a:moveTo>
                    <a:pt x="5828" y="19329"/>
                  </a:moveTo>
                  <a:cubicBezTo>
                    <a:pt x="5813" y="18424"/>
                    <a:pt x="5454" y="17481"/>
                    <a:pt x="4730" y="16739"/>
                  </a:cubicBezTo>
                  <a:cubicBezTo>
                    <a:pt x="4046" y="16034"/>
                    <a:pt x="3150" y="15628"/>
                    <a:pt x="2257" y="15592"/>
                  </a:cubicBezTo>
                  <a:lnTo>
                    <a:pt x="2911" y="13157"/>
                  </a:lnTo>
                  <a:cubicBezTo>
                    <a:pt x="2959" y="12995"/>
                    <a:pt x="3052" y="12835"/>
                    <a:pt x="3168" y="12695"/>
                  </a:cubicBezTo>
                  <a:cubicBezTo>
                    <a:pt x="4485" y="11726"/>
                    <a:pt x="6512" y="12012"/>
                    <a:pt x="7920" y="13460"/>
                  </a:cubicBezTo>
                  <a:cubicBezTo>
                    <a:pt x="9409" y="14990"/>
                    <a:pt x="9639" y="17230"/>
                    <a:pt x="8492" y="18568"/>
                  </a:cubicBezTo>
                  <a:cubicBezTo>
                    <a:pt x="8416" y="18609"/>
                    <a:pt x="8339" y="18648"/>
                    <a:pt x="8256" y="18675"/>
                  </a:cubicBezTo>
                  <a:cubicBezTo>
                    <a:pt x="8256" y="18675"/>
                    <a:pt x="5828" y="19329"/>
                    <a:pt x="5828" y="19329"/>
                  </a:cubicBezTo>
                  <a:close/>
                  <a:moveTo>
                    <a:pt x="2737" y="20164"/>
                  </a:moveTo>
                  <a:cubicBezTo>
                    <a:pt x="2665" y="20181"/>
                    <a:pt x="2443" y="20239"/>
                    <a:pt x="2291" y="20249"/>
                  </a:cubicBezTo>
                  <a:cubicBezTo>
                    <a:pt x="1751" y="20244"/>
                    <a:pt x="1313" y="19792"/>
                    <a:pt x="1313" y="19237"/>
                  </a:cubicBezTo>
                  <a:cubicBezTo>
                    <a:pt x="1321" y="19124"/>
                    <a:pt x="1365" y="18929"/>
                    <a:pt x="1380" y="18857"/>
                  </a:cubicBezTo>
                  <a:lnTo>
                    <a:pt x="2071" y="16283"/>
                  </a:lnTo>
                  <a:cubicBezTo>
                    <a:pt x="2822" y="16261"/>
                    <a:pt x="3630" y="16562"/>
                    <a:pt x="4265" y="17215"/>
                  </a:cubicBezTo>
                  <a:cubicBezTo>
                    <a:pt x="4911" y="17878"/>
                    <a:pt x="5214" y="18725"/>
                    <a:pt x="5181" y="19504"/>
                  </a:cubicBezTo>
                  <a:cubicBezTo>
                    <a:pt x="5181" y="19504"/>
                    <a:pt x="2737" y="20164"/>
                    <a:pt x="2737" y="20164"/>
                  </a:cubicBezTo>
                  <a:close/>
                  <a:moveTo>
                    <a:pt x="6888" y="11179"/>
                  </a:moveTo>
                  <a:cubicBezTo>
                    <a:pt x="6280" y="10927"/>
                    <a:pt x="5642" y="10783"/>
                    <a:pt x="5004" y="10774"/>
                  </a:cubicBezTo>
                  <a:lnTo>
                    <a:pt x="10063" y="5536"/>
                  </a:lnTo>
                  <a:cubicBezTo>
                    <a:pt x="10838" y="4759"/>
                    <a:pt x="11966" y="4536"/>
                    <a:pt x="13077" y="4819"/>
                  </a:cubicBezTo>
                  <a:cubicBezTo>
                    <a:pt x="13077" y="4819"/>
                    <a:pt x="6888" y="11179"/>
                    <a:pt x="6888" y="11179"/>
                  </a:cubicBezTo>
                  <a:close/>
                  <a:moveTo>
                    <a:pt x="9717" y="13672"/>
                  </a:moveTo>
                  <a:cubicBezTo>
                    <a:pt x="9473" y="13258"/>
                    <a:pt x="9194" y="12859"/>
                    <a:pt x="8848" y="12505"/>
                  </a:cubicBezTo>
                  <a:cubicBezTo>
                    <a:pt x="8447" y="12093"/>
                    <a:pt x="7986" y="11770"/>
                    <a:pt x="7507" y="11498"/>
                  </a:cubicBezTo>
                  <a:lnTo>
                    <a:pt x="13767" y="5064"/>
                  </a:lnTo>
                  <a:cubicBezTo>
                    <a:pt x="14259" y="5288"/>
                    <a:pt x="14729" y="5607"/>
                    <a:pt x="15145" y="6035"/>
                  </a:cubicBezTo>
                  <a:cubicBezTo>
                    <a:pt x="15500" y="6398"/>
                    <a:pt x="15775" y="6806"/>
                    <a:pt x="15987" y="7229"/>
                  </a:cubicBezTo>
                  <a:cubicBezTo>
                    <a:pt x="15987" y="7229"/>
                    <a:pt x="9717" y="13672"/>
                    <a:pt x="9717" y="13672"/>
                  </a:cubicBezTo>
                  <a:close/>
                  <a:moveTo>
                    <a:pt x="10519" y="16061"/>
                  </a:moveTo>
                  <a:cubicBezTo>
                    <a:pt x="10465" y="15452"/>
                    <a:pt x="10298" y="14854"/>
                    <a:pt x="10047" y="14288"/>
                  </a:cubicBezTo>
                  <a:lnTo>
                    <a:pt x="16257" y="7906"/>
                  </a:lnTo>
                  <a:cubicBezTo>
                    <a:pt x="16637" y="9140"/>
                    <a:pt x="16442" y="10429"/>
                    <a:pt x="15610" y="11284"/>
                  </a:cubicBezTo>
                  <a:cubicBezTo>
                    <a:pt x="15604" y="11290"/>
                    <a:pt x="15598" y="11293"/>
                    <a:pt x="15593" y="11298"/>
                  </a:cubicBezTo>
                  <a:lnTo>
                    <a:pt x="15602" y="11306"/>
                  </a:lnTo>
                  <a:lnTo>
                    <a:pt x="10525" y="16565"/>
                  </a:lnTo>
                  <a:cubicBezTo>
                    <a:pt x="10527" y="16397"/>
                    <a:pt x="10534" y="16232"/>
                    <a:pt x="10519" y="16061"/>
                  </a:cubicBezTo>
                  <a:moveTo>
                    <a:pt x="19308" y="1741"/>
                  </a:moveTo>
                  <a:cubicBezTo>
                    <a:pt x="18228" y="632"/>
                    <a:pt x="16805" y="0"/>
                    <a:pt x="15403" y="0"/>
                  </a:cubicBezTo>
                  <a:cubicBezTo>
                    <a:pt x="14220" y="0"/>
                    <a:pt x="13131" y="450"/>
                    <a:pt x="12335" y="1266"/>
                  </a:cubicBezTo>
                  <a:lnTo>
                    <a:pt x="9138" y="4577"/>
                  </a:lnTo>
                  <a:cubicBezTo>
                    <a:pt x="9129" y="4585"/>
                    <a:pt x="9118" y="4592"/>
                    <a:pt x="9108" y="4602"/>
                  </a:cubicBezTo>
                  <a:cubicBezTo>
                    <a:pt x="9103" y="4608"/>
                    <a:pt x="9100" y="4614"/>
                    <a:pt x="9095" y="4620"/>
                  </a:cubicBezTo>
                  <a:lnTo>
                    <a:pt x="9096" y="4621"/>
                  </a:lnTo>
                  <a:lnTo>
                    <a:pt x="2310" y="11647"/>
                  </a:lnTo>
                  <a:cubicBezTo>
                    <a:pt x="1998" y="11966"/>
                    <a:pt x="1771" y="12364"/>
                    <a:pt x="1645" y="12797"/>
                  </a:cubicBezTo>
                  <a:lnTo>
                    <a:pt x="102" y="18541"/>
                  </a:lnTo>
                  <a:cubicBezTo>
                    <a:pt x="100" y="18557"/>
                    <a:pt x="0" y="19008"/>
                    <a:pt x="0" y="19237"/>
                  </a:cubicBezTo>
                  <a:cubicBezTo>
                    <a:pt x="0" y="20541"/>
                    <a:pt x="1030" y="21599"/>
                    <a:pt x="2302" y="21599"/>
                  </a:cubicBezTo>
                  <a:cubicBezTo>
                    <a:pt x="2554" y="21599"/>
                    <a:pt x="3044" y="21475"/>
                    <a:pt x="3062" y="21473"/>
                  </a:cubicBezTo>
                  <a:lnTo>
                    <a:pt x="8630" y="19969"/>
                  </a:lnTo>
                  <a:cubicBezTo>
                    <a:pt x="9054" y="19839"/>
                    <a:pt x="9439" y="19604"/>
                    <a:pt x="9750" y="19283"/>
                  </a:cubicBezTo>
                  <a:lnTo>
                    <a:pt x="19776" y="8899"/>
                  </a:lnTo>
                  <a:cubicBezTo>
                    <a:pt x="21600" y="7023"/>
                    <a:pt x="21394" y="3881"/>
                    <a:pt x="19308" y="1741"/>
                  </a:cubicBezTo>
                </a:path>
              </a:pathLst>
            </a:custGeom>
            <a:solidFill>
              <a:sysClr val="window" lastClr="FFFFFF"/>
            </a:solid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panose="020B0502020104020203" charset="0"/>
                <a:ea typeface="华文细黑" panose="02010600040101010101" pitchFamily="2" charset="-122"/>
                <a:cs typeface="+mn-cs"/>
                <a:sym typeface="Gill Sans" panose="020B0502020104020203" charset="0"/>
              </a:endParaRPr>
            </a:p>
          </p:txBody>
        </p:sp>
      </p:grpSp>
      <p:grpSp>
        <p:nvGrpSpPr>
          <p:cNvPr id="31753" name="组合 41"/>
          <p:cNvGrpSpPr/>
          <p:nvPr/>
        </p:nvGrpSpPr>
        <p:grpSpPr>
          <a:xfrm rot="-5400000">
            <a:off x="9531350" y="1757363"/>
            <a:ext cx="417513" cy="2619375"/>
            <a:chOff x="2819330" y="2946174"/>
            <a:chExt cx="418280" cy="2620294"/>
          </a:xfrm>
        </p:grpSpPr>
        <p:grpSp>
          <p:nvGrpSpPr>
            <p:cNvPr id="31769" name="组合 42"/>
            <p:cNvGrpSpPr/>
            <p:nvPr/>
          </p:nvGrpSpPr>
          <p:grpSpPr>
            <a:xfrm>
              <a:off x="2819330" y="2946174"/>
              <a:ext cx="418280" cy="2620294"/>
              <a:chOff x="2819330" y="2946174"/>
              <a:chExt cx="418280" cy="2620294"/>
            </a:xfrm>
          </p:grpSpPr>
          <p:sp>
            <p:nvSpPr>
              <p:cNvPr id="47" name="Oval 12"/>
              <p:cNvSpPr/>
              <p:nvPr/>
            </p:nvSpPr>
            <p:spPr>
              <a:xfrm>
                <a:off x="2924298" y="5358432"/>
                <a:ext cx="208345" cy="208036"/>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lt1"/>
                  </a:solidFill>
                  <a:effectLst/>
                  <a:uLnTx/>
                  <a:uFillTx/>
                  <a:latin typeface="+mn-lt"/>
                  <a:ea typeface="华文细黑" panose="02010600040101010101" pitchFamily="2" charset="-122"/>
                  <a:cs typeface="+mn-cs"/>
                </a:endParaRPr>
              </a:p>
            </p:txBody>
          </p:sp>
          <p:cxnSp>
            <p:nvCxnSpPr>
              <p:cNvPr id="48" name="Straight Connector 26"/>
              <p:cNvCxnSpPr/>
              <p:nvPr/>
            </p:nvCxnSpPr>
            <p:spPr>
              <a:xfrm rot="16200000" flipH="1">
                <a:off x="2148690" y="4471495"/>
                <a:ext cx="1764331" cy="954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49" name="Teardrop 25"/>
              <p:cNvSpPr/>
              <p:nvPr/>
            </p:nvSpPr>
            <p:spPr>
              <a:xfrm rot="8100000">
                <a:off x="2819329" y="2946173"/>
                <a:ext cx="418280" cy="417658"/>
              </a:xfrm>
              <a:prstGeom prst="teardrop">
                <a:avLst>
                  <a:gd name="adj" fmla="val 131619"/>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chemeClr val="lt1"/>
                  </a:solidFill>
                  <a:effectLst/>
                  <a:uLnTx/>
                  <a:uFillTx/>
                  <a:latin typeface="+mn-lt"/>
                  <a:ea typeface="华文细黑" panose="02010600040101010101" pitchFamily="2" charset="-122"/>
                  <a:cs typeface="+mn-cs"/>
                </a:endParaRPr>
              </a:p>
            </p:txBody>
          </p:sp>
        </p:grpSp>
        <p:grpSp>
          <p:nvGrpSpPr>
            <p:cNvPr id="44" name="组合 43"/>
            <p:cNvGrpSpPr/>
            <p:nvPr/>
          </p:nvGrpSpPr>
          <p:grpSpPr>
            <a:xfrm>
              <a:off x="2894515" y="3051123"/>
              <a:ext cx="257564" cy="257563"/>
              <a:chOff x="2473104" y="2145028"/>
              <a:chExt cx="359165" cy="359165"/>
            </a:xfrm>
            <a:solidFill>
              <a:schemeClr val="bg1"/>
            </a:solidFill>
          </p:grpSpPr>
          <p:sp>
            <p:nvSpPr>
              <p:cNvPr id="45" name="AutoShape 126"/>
              <p:cNvSpPr/>
              <p:nvPr/>
            </p:nvSpPr>
            <p:spPr bwMode="auto">
              <a:xfrm>
                <a:off x="2473104" y="2145028"/>
                <a:ext cx="359165" cy="3591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3499" y="14850"/>
                    </a:moveTo>
                    <a:cubicBezTo>
                      <a:pt x="9772" y="14850"/>
                      <a:pt x="6749" y="11827"/>
                      <a:pt x="6749" y="8100"/>
                    </a:cubicBezTo>
                    <a:cubicBezTo>
                      <a:pt x="6749" y="4372"/>
                      <a:pt x="9772" y="1350"/>
                      <a:pt x="13499" y="1350"/>
                    </a:cubicBezTo>
                    <a:cubicBezTo>
                      <a:pt x="17227" y="1350"/>
                      <a:pt x="20249" y="4372"/>
                      <a:pt x="20249" y="8100"/>
                    </a:cubicBezTo>
                    <a:cubicBezTo>
                      <a:pt x="20249" y="11827"/>
                      <a:pt x="17227" y="14850"/>
                      <a:pt x="13499" y="14850"/>
                    </a:cubicBezTo>
                    <a:moveTo>
                      <a:pt x="3236" y="20042"/>
                    </a:moveTo>
                    <a:cubicBezTo>
                      <a:pt x="3019" y="20266"/>
                      <a:pt x="2718" y="20408"/>
                      <a:pt x="2382" y="20408"/>
                    </a:cubicBezTo>
                    <a:cubicBezTo>
                      <a:pt x="1724" y="20408"/>
                      <a:pt x="1191" y="19875"/>
                      <a:pt x="1191" y="19218"/>
                    </a:cubicBezTo>
                    <a:cubicBezTo>
                      <a:pt x="1191" y="18881"/>
                      <a:pt x="1332" y="18580"/>
                      <a:pt x="1557" y="18363"/>
                    </a:cubicBezTo>
                    <a:lnTo>
                      <a:pt x="1551" y="18358"/>
                    </a:lnTo>
                    <a:lnTo>
                      <a:pt x="6996" y="12913"/>
                    </a:lnTo>
                    <a:cubicBezTo>
                      <a:pt x="7472" y="13555"/>
                      <a:pt x="8039" y="14122"/>
                      <a:pt x="8680" y="14599"/>
                    </a:cubicBezTo>
                    <a:cubicBezTo>
                      <a:pt x="8680" y="14599"/>
                      <a:pt x="3236" y="20042"/>
                      <a:pt x="3236" y="20042"/>
                    </a:cubicBezTo>
                    <a:close/>
                    <a:moveTo>
                      <a:pt x="13499" y="0"/>
                    </a:moveTo>
                    <a:cubicBezTo>
                      <a:pt x="9026" y="0"/>
                      <a:pt x="5399" y="3626"/>
                      <a:pt x="5399" y="8100"/>
                    </a:cubicBezTo>
                    <a:cubicBezTo>
                      <a:pt x="5399" y="9467"/>
                      <a:pt x="5742" y="10754"/>
                      <a:pt x="6341" y="11884"/>
                    </a:cubicBezTo>
                    <a:lnTo>
                      <a:pt x="709" y="17515"/>
                    </a:lnTo>
                    <a:lnTo>
                      <a:pt x="713" y="17520"/>
                    </a:lnTo>
                    <a:cubicBezTo>
                      <a:pt x="274" y="17953"/>
                      <a:pt x="0" y="18552"/>
                      <a:pt x="0" y="19218"/>
                    </a:cubicBezTo>
                    <a:cubicBezTo>
                      <a:pt x="0" y="20533"/>
                      <a:pt x="1066" y="21599"/>
                      <a:pt x="2382" y="21599"/>
                    </a:cubicBezTo>
                    <a:cubicBezTo>
                      <a:pt x="3047" y="21599"/>
                      <a:pt x="3647" y="21326"/>
                      <a:pt x="4079" y="20885"/>
                    </a:cubicBezTo>
                    <a:lnTo>
                      <a:pt x="4078" y="20884"/>
                    </a:lnTo>
                    <a:lnTo>
                      <a:pt x="9708" y="15255"/>
                    </a:lnTo>
                    <a:cubicBezTo>
                      <a:pt x="10839" y="15856"/>
                      <a:pt x="12128" y="16200"/>
                      <a:pt x="13499" y="16200"/>
                    </a:cubicBezTo>
                    <a:cubicBezTo>
                      <a:pt x="17973" y="16200"/>
                      <a:pt x="21600" y="12573"/>
                      <a:pt x="21600" y="8100"/>
                    </a:cubicBezTo>
                    <a:cubicBezTo>
                      <a:pt x="21600" y="3626"/>
                      <a:pt x="17973" y="0"/>
                      <a:pt x="13499" y="0"/>
                    </a:cubicBezTo>
                  </a:path>
                </a:pathLst>
              </a:custGeom>
              <a:grp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panose="020B0502020104020203" charset="0"/>
                  <a:ea typeface="华文细黑" panose="02010600040101010101" pitchFamily="2" charset="-122"/>
                  <a:cs typeface="+mn-cs"/>
                  <a:sym typeface="Gill Sans" panose="020B0502020104020203" charset="0"/>
                </a:endParaRPr>
              </a:p>
            </p:txBody>
          </p:sp>
          <p:sp>
            <p:nvSpPr>
              <p:cNvPr id="46" name="AutoShape 127"/>
              <p:cNvSpPr/>
              <p:nvPr/>
            </p:nvSpPr>
            <p:spPr bwMode="auto">
              <a:xfrm>
                <a:off x="2618611" y="2200897"/>
                <a:ext cx="84727" cy="841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0"/>
                    </a:moveTo>
                    <a:cubicBezTo>
                      <a:pt x="9025" y="0"/>
                      <a:pt x="0" y="9025"/>
                      <a:pt x="0" y="20160"/>
                    </a:cubicBezTo>
                    <a:cubicBezTo>
                      <a:pt x="0" y="20954"/>
                      <a:pt x="644" y="21600"/>
                      <a:pt x="1440" y="21600"/>
                    </a:cubicBezTo>
                    <a:cubicBezTo>
                      <a:pt x="2235" y="21600"/>
                      <a:pt x="2880" y="20954"/>
                      <a:pt x="2880" y="20160"/>
                    </a:cubicBezTo>
                    <a:cubicBezTo>
                      <a:pt x="2880" y="10618"/>
                      <a:pt x="10617" y="2880"/>
                      <a:pt x="20160" y="2880"/>
                    </a:cubicBezTo>
                    <a:cubicBezTo>
                      <a:pt x="20955" y="2880"/>
                      <a:pt x="21599" y="2234"/>
                      <a:pt x="21599" y="1440"/>
                    </a:cubicBezTo>
                    <a:cubicBezTo>
                      <a:pt x="21599" y="645"/>
                      <a:pt x="20955" y="0"/>
                      <a:pt x="20160" y="0"/>
                    </a:cubicBezTo>
                  </a:path>
                </a:pathLst>
              </a:custGeom>
              <a:grp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panose="020B0502020104020203" charset="0"/>
                  <a:ea typeface="华文细黑" panose="02010600040101010101" pitchFamily="2" charset="-122"/>
                  <a:cs typeface="+mn-cs"/>
                  <a:sym typeface="Gill Sans" panose="020B0502020104020203" charset="0"/>
                </a:endParaRPr>
              </a:p>
            </p:txBody>
          </p:sp>
        </p:grpSp>
      </p:grpSp>
      <p:grpSp>
        <p:nvGrpSpPr>
          <p:cNvPr id="31754" name="组合 49"/>
          <p:cNvGrpSpPr/>
          <p:nvPr/>
        </p:nvGrpSpPr>
        <p:grpSpPr>
          <a:xfrm rot="-5400000">
            <a:off x="9509125" y="2730500"/>
            <a:ext cx="417513" cy="2620963"/>
            <a:chOff x="5891164" y="2946174"/>
            <a:chExt cx="418280" cy="2620294"/>
          </a:xfrm>
        </p:grpSpPr>
        <p:grpSp>
          <p:nvGrpSpPr>
            <p:cNvPr id="31764" name="组合 50"/>
            <p:cNvGrpSpPr/>
            <p:nvPr/>
          </p:nvGrpSpPr>
          <p:grpSpPr>
            <a:xfrm>
              <a:off x="5891164" y="2946174"/>
              <a:ext cx="418280" cy="2620294"/>
              <a:chOff x="5891164" y="2946174"/>
              <a:chExt cx="418280" cy="2620294"/>
            </a:xfrm>
          </p:grpSpPr>
          <p:sp>
            <p:nvSpPr>
              <p:cNvPr id="53" name="Oval 16"/>
              <p:cNvSpPr/>
              <p:nvPr/>
            </p:nvSpPr>
            <p:spPr>
              <a:xfrm>
                <a:off x="5996131" y="5358558"/>
                <a:ext cx="208345" cy="20791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lt1"/>
                  </a:solidFill>
                  <a:effectLst/>
                  <a:uLnTx/>
                  <a:uFillTx/>
                  <a:latin typeface="+mn-lt"/>
                  <a:ea typeface="华文细黑" panose="02010600040101010101" pitchFamily="2" charset="-122"/>
                  <a:cs typeface="+mn-cs"/>
                </a:endParaRPr>
              </a:p>
            </p:txBody>
          </p:sp>
          <p:cxnSp>
            <p:nvCxnSpPr>
              <p:cNvPr id="54" name="Straight Connector 38"/>
              <p:cNvCxnSpPr/>
              <p:nvPr/>
            </p:nvCxnSpPr>
            <p:spPr>
              <a:xfrm rot="16200000" flipH="1">
                <a:off x="5221058" y="4472156"/>
                <a:ext cx="1763262" cy="954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55" name="Teardrop 37"/>
              <p:cNvSpPr/>
              <p:nvPr/>
            </p:nvSpPr>
            <p:spPr>
              <a:xfrm rot="8100000">
                <a:off x="5891163" y="2946174"/>
                <a:ext cx="418280" cy="418993"/>
              </a:xfrm>
              <a:prstGeom prst="teardrop">
                <a:avLst>
                  <a:gd name="adj" fmla="val 131619"/>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chemeClr val="lt1"/>
                  </a:solidFill>
                  <a:effectLst/>
                  <a:uLnTx/>
                  <a:uFillTx/>
                  <a:latin typeface="+mn-lt"/>
                  <a:ea typeface="华文细黑" panose="02010600040101010101" pitchFamily="2" charset="-122"/>
                  <a:cs typeface="+mn-cs"/>
                </a:endParaRPr>
              </a:p>
            </p:txBody>
          </p:sp>
        </p:grpSp>
        <p:sp>
          <p:nvSpPr>
            <p:cNvPr id="52" name="AutoShape 112"/>
            <p:cNvSpPr/>
            <p:nvPr/>
          </p:nvSpPr>
          <p:spPr bwMode="auto">
            <a:xfrm>
              <a:off x="5964323" y="3041399"/>
              <a:ext cx="270371" cy="268220"/>
            </a:xfrm>
            <a:custGeom>
              <a:avLst/>
              <a:gdLst>
                <a:gd name="T0" fmla="*/ 10510 w 21020"/>
                <a:gd name="T1" fmla="*/ 10800 h 21600"/>
                <a:gd name="T2" fmla="*/ 10510 w 21020"/>
                <a:gd name="T3" fmla="*/ 10800 h 21600"/>
                <a:gd name="T4" fmla="*/ 10510 w 21020"/>
                <a:gd name="T5" fmla="*/ 10800 h 21600"/>
                <a:gd name="T6" fmla="*/ 10510 w 21020"/>
                <a:gd name="T7" fmla="*/ 10800 h 21600"/>
              </a:gdLst>
              <a:ahLst/>
              <a:cxnLst>
                <a:cxn ang="0">
                  <a:pos x="T0" y="T1"/>
                </a:cxn>
                <a:cxn ang="0">
                  <a:pos x="T2" y="T3"/>
                </a:cxn>
                <a:cxn ang="0">
                  <a:pos x="T4" y="T5"/>
                </a:cxn>
                <a:cxn ang="0">
                  <a:pos x="T6" y="T7"/>
                </a:cxn>
              </a:cxnLst>
              <a:rect l="0" t="0" r="r" b="b"/>
              <a:pathLst>
                <a:path w="21020" h="21600">
                  <a:moveTo>
                    <a:pt x="18846" y="7946"/>
                  </a:moveTo>
                  <a:lnTo>
                    <a:pt x="17740" y="9091"/>
                  </a:lnTo>
                  <a:cubicBezTo>
                    <a:pt x="17740" y="8939"/>
                    <a:pt x="17758" y="8792"/>
                    <a:pt x="17744" y="8636"/>
                  </a:cubicBezTo>
                  <a:cubicBezTo>
                    <a:pt x="17629" y="7331"/>
                    <a:pt x="17036" y="6068"/>
                    <a:pt x="16074" y="5080"/>
                  </a:cubicBezTo>
                  <a:cubicBezTo>
                    <a:pt x="15004" y="3980"/>
                    <a:pt x="13585" y="3348"/>
                    <a:pt x="12180" y="3345"/>
                  </a:cubicBezTo>
                  <a:lnTo>
                    <a:pt x="13268" y="2218"/>
                  </a:lnTo>
                  <a:cubicBezTo>
                    <a:pt x="13812" y="1659"/>
                    <a:pt x="14572" y="1350"/>
                    <a:pt x="15403" y="1350"/>
                  </a:cubicBezTo>
                  <a:cubicBezTo>
                    <a:pt x="16460" y="1350"/>
                    <a:pt x="17546" y="1840"/>
                    <a:pt x="18381" y="2696"/>
                  </a:cubicBezTo>
                  <a:cubicBezTo>
                    <a:pt x="19165" y="3500"/>
                    <a:pt x="19631" y="4499"/>
                    <a:pt x="19698" y="5510"/>
                  </a:cubicBezTo>
                  <a:cubicBezTo>
                    <a:pt x="19760" y="6453"/>
                    <a:pt x="19457" y="7317"/>
                    <a:pt x="18846" y="7946"/>
                  </a:cubicBezTo>
                  <a:moveTo>
                    <a:pt x="5828" y="19329"/>
                  </a:moveTo>
                  <a:cubicBezTo>
                    <a:pt x="5813" y="18424"/>
                    <a:pt x="5454" y="17481"/>
                    <a:pt x="4730" y="16739"/>
                  </a:cubicBezTo>
                  <a:cubicBezTo>
                    <a:pt x="4046" y="16034"/>
                    <a:pt x="3150" y="15628"/>
                    <a:pt x="2257" y="15592"/>
                  </a:cubicBezTo>
                  <a:lnTo>
                    <a:pt x="2911" y="13157"/>
                  </a:lnTo>
                  <a:cubicBezTo>
                    <a:pt x="2959" y="12995"/>
                    <a:pt x="3052" y="12835"/>
                    <a:pt x="3168" y="12695"/>
                  </a:cubicBezTo>
                  <a:cubicBezTo>
                    <a:pt x="4485" y="11726"/>
                    <a:pt x="6512" y="12012"/>
                    <a:pt x="7920" y="13460"/>
                  </a:cubicBezTo>
                  <a:cubicBezTo>
                    <a:pt x="9409" y="14990"/>
                    <a:pt x="9639" y="17230"/>
                    <a:pt x="8492" y="18568"/>
                  </a:cubicBezTo>
                  <a:cubicBezTo>
                    <a:pt x="8416" y="18609"/>
                    <a:pt x="8339" y="18648"/>
                    <a:pt x="8256" y="18675"/>
                  </a:cubicBezTo>
                  <a:cubicBezTo>
                    <a:pt x="8256" y="18675"/>
                    <a:pt x="5828" y="19329"/>
                    <a:pt x="5828" y="19329"/>
                  </a:cubicBezTo>
                  <a:close/>
                  <a:moveTo>
                    <a:pt x="2737" y="20164"/>
                  </a:moveTo>
                  <a:cubicBezTo>
                    <a:pt x="2665" y="20181"/>
                    <a:pt x="2443" y="20239"/>
                    <a:pt x="2291" y="20249"/>
                  </a:cubicBezTo>
                  <a:cubicBezTo>
                    <a:pt x="1751" y="20244"/>
                    <a:pt x="1313" y="19792"/>
                    <a:pt x="1313" y="19237"/>
                  </a:cubicBezTo>
                  <a:cubicBezTo>
                    <a:pt x="1321" y="19124"/>
                    <a:pt x="1365" y="18929"/>
                    <a:pt x="1380" y="18857"/>
                  </a:cubicBezTo>
                  <a:lnTo>
                    <a:pt x="2071" y="16283"/>
                  </a:lnTo>
                  <a:cubicBezTo>
                    <a:pt x="2822" y="16261"/>
                    <a:pt x="3630" y="16562"/>
                    <a:pt x="4265" y="17215"/>
                  </a:cubicBezTo>
                  <a:cubicBezTo>
                    <a:pt x="4911" y="17878"/>
                    <a:pt x="5214" y="18725"/>
                    <a:pt x="5181" y="19504"/>
                  </a:cubicBezTo>
                  <a:cubicBezTo>
                    <a:pt x="5181" y="19504"/>
                    <a:pt x="2737" y="20164"/>
                    <a:pt x="2737" y="20164"/>
                  </a:cubicBezTo>
                  <a:close/>
                  <a:moveTo>
                    <a:pt x="6888" y="11179"/>
                  </a:moveTo>
                  <a:cubicBezTo>
                    <a:pt x="6280" y="10927"/>
                    <a:pt x="5642" y="10783"/>
                    <a:pt x="5004" y="10774"/>
                  </a:cubicBezTo>
                  <a:lnTo>
                    <a:pt x="10063" y="5536"/>
                  </a:lnTo>
                  <a:cubicBezTo>
                    <a:pt x="10838" y="4759"/>
                    <a:pt x="11966" y="4536"/>
                    <a:pt x="13077" y="4819"/>
                  </a:cubicBezTo>
                  <a:cubicBezTo>
                    <a:pt x="13077" y="4819"/>
                    <a:pt x="6888" y="11179"/>
                    <a:pt x="6888" y="11179"/>
                  </a:cubicBezTo>
                  <a:close/>
                  <a:moveTo>
                    <a:pt x="9717" y="13672"/>
                  </a:moveTo>
                  <a:cubicBezTo>
                    <a:pt x="9473" y="13258"/>
                    <a:pt x="9194" y="12859"/>
                    <a:pt x="8848" y="12505"/>
                  </a:cubicBezTo>
                  <a:cubicBezTo>
                    <a:pt x="8447" y="12093"/>
                    <a:pt x="7986" y="11770"/>
                    <a:pt x="7507" y="11498"/>
                  </a:cubicBezTo>
                  <a:lnTo>
                    <a:pt x="13767" y="5064"/>
                  </a:lnTo>
                  <a:cubicBezTo>
                    <a:pt x="14259" y="5288"/>
                    <a:pt x="14729" y="5607"/>
                    <a:pt x="15145" y="6035"/>
                  </a:cubicBezTo>
                  <a:cubicBezTo>
                    <a:pt x="15500" y="6398"/>
                    <a:pt x="15775" y="6806"/>
                    <a:pt x="15987" y="7229"/>
                  </a:cubicBezTo>
                  <a:cubicBezTo>
                    <a:pt x="15987" y="7229"/>
                    <a:pt x="9717" y="13672"/>
                    <a:pt x="9717" y="13672"/>
                  </a:cubicBezTo>
                  <a:close/>
                  <a:moveTo>
                    <a:pt x="10519" y="16061"/>
                  </a:moveTo>
                  <a:cubicBezTo>
                    <a:pt x="10465" y="15452"/>
                    <a:pt x="10298" y="14854"/>
                    <a:pt x="10047" y="14288"/>
                  </a:cubicBezTo>
                  <a:lnTo>
                    <a:pt x="16257" y="7906"/>
                  </a:lnTo>
                  <a:cubicBezTo>
                    <a:pt x="16637" y="9140"/>
                    <a:pt x="16442" y="10429"/>
                    <a:pt x="15610" y="11284"/>
                  </a:cubicBezTo>
                  <a:cubicBezTo>
                    <a:pt x="15604" y="11290"/>
                    <a:pt x="15598" y="11293"/>
                    <a:pt x="15593" y="11298"/>
                  </a:cubicBezTo>
                  <a:lnTo>
                    <a:pt x="15602" y="11306"/>
                  </a:lnTo>
                  <a:lnTo>
                    <a:pt x="10525" y="16565"/>
                  </a:lnTo>
                  <a:cubicBezTo>
                    <a:pt x="10527" y="16397"/>
                    <a:pt x="10534" y="16232"/>
                    <a:pt x="10519" y="16061"/>
                  </a:cubicBezTo>
                  <a:moveTo>
                    <a:pt x="19308" y="1741"/>
                  </a:moveTo>
                  <a:cubicBezTo>
                    <a:pt x="18228" y="632"/>
                    <a:pt x="16805" y="0"/>
                    <a:pt x="15403" y="0"/>
                  </a:cubicBezTo>
                  <a:cubicBezTo>
                    <a:pt x="14220" y="0"/>
                    <a:pt x="13131" y="450"/>
                    <a:pt x="12335" y="1266"/>
                  </a:cubicBezTo>
                  <a:lnTo>
                    <a:pt x="9138" y="4577"/>
                  </a:lnTo>
                  <a:cubicBezTo>
                    <a:pt x="9129" y="4585"/>
                    <a:pt x="9118" y="4592"/>
                    <a:pt x="9108" y="4602"/>
                  </a:cubicBezTo>
                  <a:cubicBezTo>
                    <a:pt x="9103" y="4608"/>
                    <a:pt x="9100" y="4614"/>
                    <a:pt x="9095" y="4620"/>
                  </a:cubicBezTo>
                  <a:lnTo>
                    <a:pt x="9096" y="4621"/>
                  </a:lnTo>
                  <a:lnTo>
                    <a:pt x="2310" y="11647"/>
                  </a:lnTo>
                  <a:cubicBezTo>
                    <a:pt x="1998" y="11966"/>
                    <a:pt x="1771" y="12364"/>
                    <a:pt x="1645" y="12797"/>
                  </a:cubicBezTo>
                  <a:lnTo>
                    <a:pt x="102" y="18541"/>
                  </a:lnTo>
                  <a:cubicBezTo>
                    <a:pt x="100" y="18557"/>
                    <a:pt x="0" y="19008"/>
                    <a:pt x="0" y="19237"/>
                  </a:cubicBezTo>
                  <a:cubicBezTo>
                    <a:pt x="0" y="20541"/>
                    <a:pt x="1030" y="21599"/>
                    <a:pt x="2302" y="21599"/>
                  </a:cubicBezTo>
                  <a:cubicBezTo>
                    <a:pt x="2554" y="21599"/>
                    <a:pt x="3044" y="21475"/>
                    <a:pt x="3062" y="21473"/>
                  </a:cubicBezTo>
                  <a:lnTo>
                    <a:pt x="8630" y="19969"/>
                  </a:lnTo>
                  <a:cubicBezTo>
                    <a:pt x="9054" y="19839"/>
                    <a:pt x="9439" y="19604"/>
                    <a:pt x="9750" y="19283"/>
                  </a:cubicBezTo>
                  <a:lnTo>
                    <a:pt x="19776" y="8899"/>
                  </a:lnTo>
                  <a:cubicBezTo>
                    <a:pt x="21600" y="7023"/>
                    <a:pt x="21394" y="3881"/>
                    <a:pt x="19308" y="1741"/>
                  </a:cubicBezTo>
                </a:path>
              </a:pathLst>
            </a:custGeom>
            <a:solidFill>
              <a:sysClr val="window" lastClr="FFFFFF"/>
            </a:solid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panose="020B0502020104020203" charset="0"/>
                <a:ea typeface="华文细黑" panose="02010600040101010101" pitchFamily="2" charset="-122"/>
                <a:cs typeface="+mn-cs"/>
                <a:sym typeface="Gill Sans" panose="020B0502020104020203" charset="0"/>
              </a:endParaRPr>
            </a:p>
          </p:txBody>
        </p:sp>
      </p:grpSp>
      <p:grpSp>
        <p:nvGrpSpPr>
          <p:cNvPr id="31755" name="组合 55"/>
          <p:cNvGrpSpPr/>
          <p:nvPr/>
        </p:nvGrpSpPr>
        <p:grpSpPr>
          <a:xfrm rot="-5400000">
            <a:off x="9309100" y="4335463"/>
            <a:ext cx="419100" cy="1814512"/>
            <a:chOff x="7463499" y="3752627"/>
            <a:chExt cx="418280" cy="1813841"/>
          </a:xfrm>
        </p:grpSpPr>
        <p:sp>
          <p:nvSpPr>
            <p:cNvPr id="57" name="Teardrop 21"/>
            <p:cNvSpPr/>
            <p:nvPr/>
          </p:nvSpPr>
          <p:spPr>
            <a:xfrm rot="8100000">
              <a:off x="7463499" y="3752627"/>
              <a:ext cx="418280" cy="418945"/>
            </a:xfrm>
            <a:prstGeom prst="teardrop">
              <a:avLst>
                <a:gd name="adj" fmla="val 131619"/>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chemeClr val="lt1"/>
                </a:solidFill>
                <a:effectLst/>
                <a:uLnTx/>
                <a:uFillTx/>
                <a:latin typeface="+mn-lt"/>
                <a:ea typeface="华文细黑" panose="02010600040101010101" pitchFamily="2" charset="-122"/>
                <a:cs typeface="+mn-cs"/>
              </a:endParaRPr>
            </a:p>
          </p:txBody>
        </p:sp>
        <p:grpSp>
          <p:nvGrpSpPr>
            <p:cNvPr id="31760" name="组合 57"/>
            <p:cNvGrpSpPr/>
            <p:nvPr/>
          </p:nvGrpSpPr>
          <p:grpSpPr>
            <a:xfrm>
              <a:off x="7551122" y="3862449"/>
              <a:ext cx="240620" cy="1704019"/>
              <a:chOff x="7551122" y="3862449"/>
              <a:chExt cx="240620" cy="1704019"/>
            </a:xfrm>
          </p:grpSpPr>
          <p:sp>
            <p:nvSpPr>
              <p:cNvPr id="59" name="Oval 18"/>
              <p:cNvSpPr/>
              <p:nvPr/>
            </p:nvSpPr>
            <p:spPr>
              <a:xfrm>
                <a:off x="7569654" y="5358583"/>
                <a:ext cx="207555" cy="207885"/>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lt1"/>
                  </a:solidFill>
                  <a:effectLst/>
                  <a:uLnTx/>
                  <a:uFillTx/>
                  <a:latin typeface="+mn-lt"/>
                  <a:ea typeface="华文细黑" panose="02010600040101010101" pitchFamily="2" charset="-122"/>
                  <a:cs typeface="+mn-cs"/>
                </a:endParaRPr>
              </a:p>
            </p:txBody>
          </p:sp>
          <p:cxnSp>
            <p:nvCxnSpPr>
              <p:cNvPr id="60" name="Straight Connector 24"/>
              <p:cNvCxnSpPr/>
              <p:nvPr/>
            </p:nvCxnSpPr>
            <p:spPr>
              <a:xfrm rot="5400000">
                <a:off x="7208466" y="4892825"/>
                <a:ext cx="929931" cy="158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61" name="组合 60"/>
              <p:cNvGrpSpPr/>
              <p:nvPr/>
            </p:nvGrpSpPr>
            <p:grpSpPr>
              <a:xfrm>
                <a:off x="7551122" y="3862449"/>
                <a:ext cx="240620" cy="240620"/>
                <a:chOff x="5394312" y="2141343"/>
                <a:chExt cx="359165" cy="359165"/>
              </a:xfrm>
              <a:solidFill>
                <a:sysClr val="window" lastClr="FFFFFF"/>
              </a:solidFill>
            </p:grpSpPr>
            <p:sp>
              <p:nvSpPr>
                <p:cNvPr id="62" name="AutoShape 56"/>
                <p:cNvSpPr/>
                <p:nvPr/>
              </p:nvSpPr>
              <p:spPr bwMode="auto">
                <a:xfrm>
                  <a:off x="5394312" y="2141343"/>
                  <a:ext cx="112353" cy="3591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7316"/>
                      </a:moveTo>
                      <a:cubicBezTo>
                        <a:pt x="16954" y="7352"/>
                        <a:pt x="16923" y="7387"/>
                        <a:pt x="16883" y="7423"/>
                      </a:cubicBezTo>
                      <a:cubicBezTo>
                        <a:pt x="16677" y="7601"/>
                        <a:pt x="16414" y="7770"/>
                        <a:pt x="16066" y="7920"/>
                      </a:cubicBezTo>
                      <a:cubicBezTo>
                        <a:pt x="16057" y="7924"/>
                        <a:pt x="16044" y="7927"/>
                        <a:pt x="16038" y="7931"/>
                      </a:cubicBezTo>
                      <a:cubicBezTo>
                        <a:pt x="15662" y="8092"/>
                        <a:pt x="15214" y="8234"/>
                        <a:pt x="14705" y="8354"/>
                      </a:cubicBezTo>
                      <a:cubicBezTo>
                        <a:pt x="14697" y="8357"/>
                        <a:pt x="14692" y="8358"/>
                        <a:pt x="14686" y="8359"/>
                      </a:cubicBezTo>
                      <a:cubicBezTo>
                        <a:pt x="14163" y="8482"/>
                        <a:pt x="13584" y="8581"/>
                        <a:pt x="12960" y="8649"/>
                      </a:cubicBezTo>
                      <a:cubicBezTo>
                        <a:pt x="12279" y="8726"/>
                        <a:pt x="11560" y="8774"/>
                        <a:pt x="10800" y="8774"/>
                      </a:cubicBezTo>
                      <a:cubicBezTo>
                        <a:pt x="10037" y="8774"/>
                        <a:pt x="9318" y="8726"/>
                        <a:pt x="8640" y="8649"/>
                      </a:cubicBezTo>
                      <a:cubicBezTo>
                        <a:pt x="8016" y="8581"/>
                        <a:pt x="7435" y="8482"/>
                        <a:pt x="6914" y="8359"/>
                      </a:cubicBezTo>
                      <a:cubicBezTo>
                        <a:pt x="6908" y="8358"/>
                        <a:pt x="6901" y="8357"/>
                        <a:pt x="6893" y="8354"/>
                      </a:cubicBezTo>
                      <a:cubicBezTo>
                        <a:pt x="6385" y="8234"/>
                        <a:pt x="5937" y="8092"/>
                        <a:pt x="5562" y="7931"/>
                      </a:cubicBezTo>
                      <a:cubicBezTo>
                        <a:pt x="5553" y="7927"/>
                        <a:pt x="5541" y="7924"/>
                        <a:pt x="5531" y="7920"/>
                      </a:cubicBezTo>
                      <a:cubicBezTo>
                        <a:pt x="5184" y="7770"/>
                        <a:pt x="4921" y="7601"/>
                        <a:pt x="4715" y="7423"/>
                      </a:cubicBezTo>
                      <a:cubicBezTo>
                        <a:pt x="4676" y="7387"/>
                        <a:pt x="4644" y="7352"/>
                        <a:pt x="4612" y="7316"/>
                      </a:cubicBezTo>
                      <a:cubicBezTo>
                        <a:pt x="4437" y="7136"/>
                        <a:pt x="4320" y="6947"/>
                        <a:pt x="4320" y="6750"/>
                      </a:cubicBezTo>
                      <a:cubicBezTo>
                        <a:pt x="4320" y="6550"/>
                        <a:pt x="4437" y="6362"/>
                        <a:pt x="4612" y="6181"/>
                      </a:cubicBezTo>
                      <a:cubicBezTo>
                        <a:pt x="4644" y="6146"/>
                        <a:pt x="4676" y="6110"/>
                        <a:pt x="4715" y="6076"/>
                      </a:cubicBezTo>
                      <a:cubicBezTo>
                        <a:pt x="4921" y="5898"/>
                        <a:pt x="5184" y="5729"/>
                        <a:pt x="5531" y="5577"/>
                      </a:cubicBezTo>
                      <a:cubicBezTo>
                        <a:pt x="5541" y="5574"/>
                        <a:pt x="5553" y="5571"/>
                        <a:pt x="5562" y="5567"/>
                      </a:cubicBezTo>
                      <a:cubicBezTo>
                        <a:pt x="5937" y="5407"/>
                        <a:pt x="6385" y="5264"/>
                        <a:pt x="6893" y="5144"/>
                      </a:cubicBezTo>
                      <a:cubicBezTo>
                        <a:pt x="6901" y="5142"/>
                        <a:pt x="6908" y="5140"/>
                        <a:pt x="6914" y="5138"/>
                      </a:cubicBezTo>
                      <a:cubicBezTo>
                        <a:pt x="7435" y="5017"/>
                        <a:pt x="8016" y="4918"/>
                        <a:pt x="8640" y="4848"/>
                      </a:cubicBezTo>
                      <a:cubicBezTo>
                        <a:pt x="9318" y="4773"/>
                        <a:pt x="10037" y="4725"/>
                        <a:pt x="10800" y="4725"/>
                      </a:cubicBezTo>
                      <a:cubicBezTo>
                        <a:pt x="11560" y="4725"/>
                        <a:pt x="12279" y="4773"/>
                        <a:pt x="12960" y="4848"/>
                      </a:cubicBezTo>
                      <a:cubicBezTo>
                        <a:pt x="13584" y="4918"/>
                        <a:pt x="14163" y="5017"/>
                        <a:pt x="14686" y="5138"/>
                      </a:cubicBezTo>
                      <a:cubicBezTo>
                        <a:pt x="14692" y="5140"/>
                        <a:pt x="14697" y="5142"/>
                        <a:pt x="14705" y="5144"/>
                      </a:cubicBezTo>
                      <a:cubicBezTo>
                        <a:pt x="15214" y="5264"/>
                        <a:pt x="15662" y="5407"/>
                        <a:pt x="16038" y="5567"/>
                      </a:cubicBezTo>
                      <a:cubicBezTo>
                        <a:pt x="16044" y="5571"/>
                        <a:pt x="16057" y="5574"/>
                        <a:pt x="16066" y="5577"/>
                      </a:cubicBezTo>
                      <a:cubicBezTo>
                        <a:pt x="16414" y="5729"/>
                        <a:pt x="16677" y="5898"/>
                        <a:pt x="16883" y="6076"/>
                      </a:cubicBezTo>
                      <a:cubicBezTo>
                        <a:pt x="16923" y="6110"/>
                        <a:pt x="16954" y="6146"/>
                        <a:pt x="16988" y="6181"/>
                      </a:cubicBezTo>
                      <a:cubicBezTo>
                        <a:pt x="17161" y="6362"/>
                        <a:pt x="17280" y="6550"/>
                        <a:pt x="17280" y="6750"/>
                      </a:cubicBezTo>
                      <a:cubicBezTo>
                        <a:pt x="17280" y="6947"/>
                        <a:pt x="17161" y="7136"/>
                        <a:pt x="16988" y="7316"/>
                      </a:cubicBezTo>
                      <a:moveTo>
                        <a:pt x="12960" y="19575"/>
                      </a:moveTo>
                      <a:cubicBezTo>
                        <a:pt x="12960" y="19948"/>
                        <a:pt x="11992" y="20249"/>
                        <a:pt x="10800" y="20249"/>
                      </a:cubicBezTo>
                      <a:cubicBezTo>
                        <a:pt x="9606" y="20249"/>
                        <a:pt x="8640" y="19948"/>
                        <a:pt x="8640" y="19575"/>
                      </a:cubicBezTo>
                      <a:lnTo>
                        <a:pt x="8640" y="10056"/>
                      </a:lnTo>
                      <a:cubicBezTo>
                        <a:pt x="9338" y="10101"/>
                        <a:pt x="10059" y="10124"/>
                        <a:pt x="10800" y="10124"/>
                      </a:cubicBezTo>
                      <a:cubicBezTo>
                        <a:pt x="11541" y="10124"/>
                        <a:pt x="12262" y="10101"/>
                        <a:pt x="12960" y="10056"/>
                      </a:cubicBezTo>
                      <a:cubicBezTo>
                        <a:pt x="12960" y="10056"/>
                        <a:pt x="12960" y="19575"/>
                        <a:pt x="12960" y="19575"/>
                      </a:cubicBezTo>
                      <a:close/>
                      <a:moveTo>
                        <a:pt x="8640" y="2025"/>
                      </a:moveTo>
                      <a:cubicBezTo>
                        <a:pt x="8640" y="1651"/>
                        <a:pt x="9606" y="1350"/>
                        <a:pt x="10800" y="1350"/>
                      </a:cubicBezTo>
                      <a:cubicBezTo>
                        <a:pt x="11992" y="1350"/>
                        <a:pt x="12960" y="1651"/>
                        <a:pt x="12960" y="2025"/>
                      </a:cubicBezTo>
                      <a:lnTo>
                        <a:pt x="12960" y="3442"/>
                      </a:lnTo>
                      <a:cubicBezTo>
                        <a:pt x="12262" y="3398"/>
                        <a:pt x="11541" y="3375"/>
                        <a:pt x="10800" y="3375"/>
                      </a:cubicBezTo>
                      <a:cubicBezTo>
                        <a:pt x="10059" y="3375"/>
                        <a:pt x="9338" y="3398"/>
                        <a:pt x="8640" y="3442"/>
                      </a:cubicBezTo>
                      <a:cubicBezTo>
                        <a:pt x="8640" y="3442"/>
                        <a:pt x="8640" y="2025"/>
                        <a:pt x="8640" y="2025"/>
                      </a:cubicBezTo>
                      <a:close/>
                      <a:moveTo>
                        <a:pt x="17280" y="4064"/>
                      </a:moveTo>
                      <a:lnTo>
                        <a:pt x="17280" y="2025"/>
                      </a:lnTo>
                      <a:cubicBezTo>
                        <a:pt x="17280" y="908"/>
                        <a:pt x="14373" y="0"/>
                        <a:pt x="10800" y="0"/>
                      </a:cubicBezTo>
                      <a:cubicBezTo>
                        <a:pt x="7225" y="0"/>
                        <a:pt x="4320" y="908"/>
                        <a:pt x="4320" y="2025"/>
                      </a:cubicBezTo>
                      <a:lnTo>
                        <a:pt x="4320" y="4064"/>
                      </a:lnTo>
                      <a:cubicBezTo>
                        <a:pt x="1710" y="4681"/>
                        <a:pt x="0" y="5649"/>
                        <a:pt x="0" y="6750"/>
                      </a:cubicBezTo>
                      <a:cubicBezTo>
                        <a:pt x="0" y="7850"/>
                        <a:pt x="1710" y="8818"/>
                        <a:pt x="4320" y="9434"/>
                      </a:cubicBezTo>
                      <a:lnTo>
                        <a:pt x="4320" y="19575"/>
                      </a:lnTo>
                      <a:cubicBezTo>
                        <a:pt x="4320" y="20691"/>
                        <a:pt x="7225" y="21599"/>
                        <a:pt x="10800" y="21599"/>
                      </a:cubicBezTo>
                      <a:cubicBezTo>
                        <a:pt x="14373" y="21599"/>
                        <a:pt x="17280" y="20691"/>
                        <a:pt x="17280" y="19575"/>
                      </a:cubicBezTo>
                      <a:lnTo>
                        <a:pt x="17280" y="9434"/>
                      </a:lnTo>
                      <a:cubicBezTo>
                        <a:pt x="19889" y="8818"/>
                        <a:pt x="21600" y="7850"/>
                        <a:pt x="21600" y="6750"/>
                      </a:cubicBezTo>
                      <a:cubicBezTo>
                        <a:pt x="21600" y="5649"/>
                        <a:pt x="19889" y="4681"/>
                        <a:pt x="17280" y="4064"/>
                      </a:cubicBezTo>
                    </a:path>
                  </a:pathLst>
                </a:custGeom>
                <a:grp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panose="020B0502020104020203" charset="0"/>
                    <a:ea typeface="华文细黑" panose="02010600040101010101" pitchFamily="2" charset="-122"/>
                    <a:cs typeface="+mn-cs"/>
                    <a:sym typeface="Gill Sans" panose="020B0502020104020203" charset="0"/>
                  </a:endParaRPr>
                </a:p>
              </p:txBody>
            </p:sp>
            <p:sp>
              <p:nvSpPr>
                <p:cNvPr id="63" name="AutoShape 57"/>
                <p:cNvSpPr/>
                <p:nvPr/>
              </p:nvSpPr>
              <p:spPr bwMode="auto">
                <a:xfrm>
                  <a:off x="5641124" y="2141343"/>
                  <a:ext cx="112353" cy="3591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7316"/>
                      </a:moveTo>
                      <a:cubicBezTo>
                        <a:pt x="16954" y="7352"/>
                        <a:pt x="16923" y="7387"/>
                        <a:pt x="16883" y="7423"/>
                      </a:cubicBezTo>
                      <a:cubicBezTo>
                        <a:pt x="16677" y="7601"/>
                        <a:pt x="16414" y="7770"/>
                        <a:pt x="16066" y="7920"/>
                      </a:cubicBezTo>
                      <a:cubicBezTo>
                        <a:pt x="16057" y="7924"/>
                        <a:pt x="16044" y="7927"/>
                        <a:pt x="16038" y="7931"/>
                      </a:cubicBezTo>
                      <a:cubicBezTo>
                        <a:pt x="15662" y="8092"/>
                        <a:pt x="15214" y="8234"/>
                        <a:pt x="14705" y="8354"/>
                      </a:cubicBezTo>
                      <a:cubicBezTo>
                        <a:pt x="14697" y="8357"/>
                        <a:pt x="14692" y="8358"/>
                        <a:pt x="14686" y="8359"/>
                      </a:cubicBezTo>
                      <a:cubicBezTo>
                        <a:pt x="14163" y="8482"/>
                        <a:pt x="13584" y="8581"/>
                        <a:pt x="12960" y="8649"/>
                      </a:cubicBezTo>
                      <a:cubicBezTo>
                        <a:pt x="12279" y="8726"/>
                        <a:pt x="11560" y="8774"/>
                        <a:pt x="10800" y="8774"/>
                      </a:cubicBezTo>
                      <a:cubicBezTo>
                        <a:pt x="10037" y="8774"/>
                        <a:pt x="9318" y="8726"/>
                        <a:pt x="8640" y="8649"/>
                      </a:cubicBezTo>
                      <a:cubicBezTo>
                        <a:pt x="8016" y="8581"/>
                        <a:pt x="7435" y="8482"/>
                        <a:pt x="6914" y="8359"/>
                      </a:cubicBezTo>
                      <a:cubicBezTo>
                        <a:pt x="6908" y="8358"/>
                        <a:pt x="6901" y="8357"/>
                        <a:pt x="6893" y="8354"/>
                      </a:cubicBezTo>
                      <a:cubicBezTo>
                        <a:pt x="6385" y="8234"/>
                        <a:pt x="5937" y="8092"/>
                        <a:pt x="5562" y="7931"/>
                      </a:cubicBezTo>
                      <a:cubicBezTo>
                        <a:pt x="5553" y="7927"/>
                        <a:pt x="5541" y="7924"/>
                        <a:pt x="5531" y="7920"/>
                      </a:cubicBezTo>
                      <a:cubicBezTo>
                        <a:pt x="5184" y="7770"/>
                        <a:pt x="4921" y="7601"/>
                        <a:pt x="4715" y="7423"/>
                      </a:cubicBezTo>
                      <a:cubicBezTo>
                        <a:pt x="4676" y="7387"/>
                        <a:pt x="4644" y="7352"/>
                        <a:pt x="4612" y="7316"/>
                      </a:cubicBezTo>
                      <a:cubicBezTo>
                        <a:pt x="4437" y="7136"/>
                        <a:pt x="4320" y="6947"/>
                        <a:pt x="4320" y="6750"/>
                      </a:cubicBezTo>
                      <a:cubicBezTo>
                        <a:pt x="4320" y="6550"/>
                        <a:pt x="4437" y="6362"/>
                        <a:pt x="4612" y="6181"/>
                      </a:cubicBezTo>
                      <a:cubicBezTo>
                        <a:pt x="4644" y="6146"/>
                        <a:pt x="4676" y="6110"/>
                        <a:pt x="4715" y="6076"/>
                      </a:cubicBezTo>
                      <a:cubicBezTo>
                        <a:pt x="4921" y="5898"/>
                        <a:pt x="5184" y="5729"/>
                        <a:pt x="5531" y="5577"/>
                      </a:cubicBezTo>
                      <a:cubicBezTo>
                        <a:pt x="5541" y="5574"/>
                        <a:pt x="5553" y="5571"/>
                        <a:pt x="5562" y="5567"/>
                      </a:cubicBezTo>
                      <a:cubicBezTo>
                        <a:pt x="5937" y="5407"/>
                        <a:pt x="6385" y="5264"/>
                        <a:pt x="6893" y="5144"/>
                      </a:cubicBezTo>
                      <a:cubicBezTo>
                        <a:pt x="6901" y="5142"/>
                        <a:pt x="6908" y="5140"/>
                        <a:pt x="6914" y="5138"/>
                      </a:cubicBezTo>
                      <a:cubicBezTo>
                        <a:pt x="7435" y="5017"/>
                        <a:pt x="8016" y="4918"/>
                        <a:pt x="8640" y="4848"/>
                      </a:cubicBezTo>
                      <a:cubicBezTo>
                        <a:pt x="9318" y="4773"/>
                        <a:pt x="10037" y="4725"/>
                        <a:pt x="10800" y="4725"/>
                      </a:cubicBezTo>
                      <a:cubicBezTo>
                        <a:pt x="11560" y="4725"/>
                        <a:pt x="12279" y="4773"/>
                        <a:pt x="12960" y="4848"/>
                      </a:cubicBezTo>
                      <a:cubicBezTo>
                        <a:pt x="13584" y="4918"/>
                        <a:pt x="14163" y="5017"/>
                        <a:pt x="14686" y="5138"/>
                      </a:cubicBezTo>
                      <a:cubicBezTo>
                        <a:pt x="14692" y="5140"/>
                        <a:pt x="14697" y="5142"/>
                        <a:pt x="14705" y="5144"/>
                      </a:cubicBezTo>
                      <a:cubicBezTo>
                        <a:pt x="15214" y="5264"/>
                        <a:pt x="15662" y="5407"/>
                        <a:pt x="16038" y="5567"/>
                      </a:cubicBezTo>
                      <a:cubicBezTo>
                        <a:pt x="16044" y="5571"/>
                        <a:pt x="16057" y="5574"/>
                        <a:pt x="16066" y="5577"/>
                      </a:cubicBezTo>
                      <a:cubicBezTo>
                        <a:pt x="16414" y="5729"/>
                        <a:pt x="16677" y="5898"/>
                        <a:pt x="16883" y="6076"/>
                      </a:cubicBezTo>
                      <a:cubicBezTo>
                        <a:pt x="16923" y="6110"/>
                        <a:pt x="16954" y="6146"/>
                        <a:pt x="16988" y="6181"/>
                      </a:cubicBezTo>
                      <a:cubicBezTo>
                        <a:pt x="17161" y="6362"/>
                        <a:pt x="17280" y="6550"/>
                        <a:pt x="17280" y="6750"/>
                      </a:cubicBezTo>
                      <a:cubicBezTo>
                        <a:pt x="17280" y="6947"/>
                        <a:pt x="17161" y="7136"/>
                        <a:pt x="16988" y="7316"/>
                      </a:cubicBezTo>
                      <a:moveTo>
                        <a:pt x="12960" y="19575"/>
                      </a:moveTo>
                      <a:cubicBezTo>
                        <a:pt x="12960" y="19948"/>
                        <a:pt x="11992" y="20249"/>
                        <a:pt x="10800" y="20249"/>
                      </a:cubicBezTo>
                      <a:cubicBezTo>
                        <a:pt x="9606" y="20249"/>
                        <a:pt x="8640" y="19948"/>
                        <a:pt x="8640" y="19575"/>
                      </a:cubicBezTo>
                      <a:lnTo>
                        <a:pt x="8640" y="10056"/>
                      </a:lnTo>
                      <a:cubicBezTo>
                        <a:pt x="9338" y="10101"/>
                        <a:pt x="10059" y="10124"/>
                        <a:pt x="10800" y="10124"/>
                      </a:cubicBezTo>
                      <a:cubicBezTo>
                        <a:pt x="11541" y="10124"/>
                        <a:pt x="12262" y="10101"/>
                        <a:pt x="12960" y="10056"/>
                      </a:cubicBezTo>
                      <a:cubicBezTo>
                        <a:pt x="12960" y="10056"/>
                        <a:pt x="12960" y="19575"/>
                        <a:pt x="12960" y="19575"/>
                      </a:cubicBezTo>
                      <a:close/>
                      <a:moveTo>
                        <a:pt x="8640" y="2025"/>
                      </a:moveTo>
                      <a:cubicBezTo>
                        <a:pt x="8640" y="1651"/>
                        <a:pt x="9606" y="1350"/>
                        <a:pt x="10800" y="1350"/>
                      </a:cubicBezTo>
                      <a:cubicBezTo>
                        <a:pt x="11992" y="1350"/>
                        <a:pt x="12960" y="1651"/>
                        <a:pt x="12960" y="2025"/>
                      </a:cubicBezTo>
                      <a:lnTo>
                        <a:pt x="12960" y="3442"/>
                      </a:lnTo>
                      <a:cubicBezTo>
                        <a:pt x="12262" y="3398"/>
                        <a:pt x="11541" y="3375"/>
                        <a:pt x="10800" y="3375"/>
                      </a:cubicBezTo>
                      <a:cubicBezTo>
                        <a:pt x="10059" y="3375"/>
                        <a:pt x="9338" y="3398"/>
                        <a:pt x="8640" y="3442"/>
                      </a:cubicBezTo>
                      <a:cubicBezTo>
                        <a:pt x="8640" y="3442"/>
                        <a:pt x="8640" y="2025"/>
                        <a:pt x="8640" y="2025"/>
                      </a:cubicBezTo>
                      <a:close/>
                      <a:moveTo>
                        <a:pt x="17280" y="4064"/>
                      </a:moveTo>
                      <a:lnTo>
                        <a:pt x="17280" y="2025"/>
                      </a:lnTo>
                      <a:cubicBezTo>
                        <a:pt x="17280" y="908"/>
                        <a:pt x="14373" y="0"/>
                        <a:pt x="10800" y="0"/>
                      </a:cubicBezTo>
                      <a:cubicBezTo>
                        <a:pt x="7225" y="0"/>
                        <a:pt x="4320" y="908"/>
                        <a:pt x="4320" y="2025"/>
                      </a:cubicBezTo>
                      <a:lnTo>
                        <a:pt x="4320" y="4064"/>
                      </a:lnTo>
                      <a:cubicBezTo>
                        <a:pt x="1710" y="4681"/>
                        <a:pt x="0" y="5649"/>
                        <a:pt x="0" y="6750"/>
                      </a:cubicBezTo>
                      <a:cubicBezTo>
                        <a:pt x="0" y="7850"/>
                        <a:pt x="1710" y="8818"/>
                        <a:pt x="4320" y="9434"/>
                      </a:cubicBezTo>
                      <a:lnTo>
                        <a:pt x="4320" y="19575"/>
                      </a:lnTo>
                      <a:cubicBezTo>
                        <a:pt x="4320" y="20691"/>
                        <a:pt x="7225" y="21599"/>
                        <a:pt x="10800" y="21599"/>
                      </a:cubicBezTo>
                      <a:cubicBezTo>
                        <a:pt x="14373" y="21599"/>
                        <a:pt x="17280" y="20691"/>
                        <a:pt x="17280" y="19575"/>
                      </a:cubicBezTo>
                      <a:lnTo>
                        <a:pt x="17280" y="9434"/>
                      </a:lnTo>
                      <a:cubicBezTo>
                        <a:pt x="19889" y="8818"/>
                        <a:pt x="21600" y="7850"/>
                        <a:pt x="21600" y="6750"/>
                      </a:cubicBezTo>
                      <a:cubicBezTo>
                        <a:pt x="21600" y="5649"/>
                        <a:pt x="19889" y="4681"/>
                        <a:pt x="17280" y="4064"/>
                      </a:cubicBezTo>
                    </a:path>
                  </a:pathLst>
                </a:custGeom>
                <a:grp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panose="020B0502020104020203" charset="0"/>
                    <a:ea typeface="华文细黑" panose="02010600040101010101" pitchFamily="2" charset="-122"/>
                    <a:cs typeface="+mn-cs"/>
                    <a:sym typeface="Gill Sans" panose="020B0502020104020203" charset="0"/>
                  </a:endParaRPr>
                </a:p>
              </p:txBody>
            </p:sp>
            <p:sp>
              <p:nvSpPr>
                <p:cNvPr id="64" name="AutoShape 58"/>
                <p:cNvSpPr/>
                <p:nvPr/>
              </p:nvSpPr>
              <p:spPr bwMode="auto">
                <a:xfrm>
                  <a:off x="5517718" y="2141343"/>
                  <a:ext cx="112355" cy="3591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15416"/>
                      </a:moveTo>
                      <a:cubicBezTo>
                        <a:pt x="16954" y="15452"/>
                        <a:pt x="16923" y="15487"/>
                        <a:pt x="16883" y="15523"/>
                      </a:cubicBezTo>
                      <a:cubicBezTo>
                        <a:pt x="16677" y="15701"/>
                        <a:pt x="16414" y="15870"/>
                        <a:pt x="16066" y="16020"/>
                      </a:cubicBezTo>
                      <a:cubicBezTo>
                        <a:pt x="16057" y="16024"/>
                        <a:pt x="16044" y="16027"/>
                        <a:pt x="16038" y="16031"/>
                      </a:cubicBezTo>
                      <a:cubicBezTo>
                        <a:pt x="15662" y="16192"/>
                        <a:pt x="15214" y="16334"/>
                        <a:pt x="14705" y="16454"/>
                      </a:cubicBezTo>
                      <a:cubicBezTo>
                        <a:pt x="14697" y="16457"/>
                        <a:pt x="14692" y="16458"/>
                        <a:pt x="14686" y="16459"/>
                      </a:cubicBezTo>
                      <a:cubicBezTo>
                        <a:pt x="14163" y="16582"/>
                        <a:pt x="13584" y="16681"/>
                        <a:pt x="12960" y="16749"/>
                      </a:cubicBezTo>
                      <a:cubicBezTo>
                        <a:pt x="12279" y="16826"/>
                        <a:pt x="11560" y="16875"/>
                        <a:pt x="10800" y="16875"/>
                      </a:cubicBezTo>
                      <a:cubicBezTo>
                        <a:pt x="10037" y="16875"/>
                        <a:pt x="9318" y="16826"/>
                        <a:pt x="8640" y="16749"/>
                      </a:cubicBezTo>
                      <a:cubicBezTo>
                        <a:pt x="8016" y="16681"/>
                        <a:pt x="7435" y="16582"/>
                        <a:pt x="6914" y="16459"/>
                      </a:cubicBezTo>
                      <a:cubicBezTo>
                        <a:pt x="6908" y="16458"/>
                        <a:pt x="6901" y="16457"/>
                        <a:pt x="6893" y="16454"/>
                      </a:cubicBezTo>
                      <a:cubicBezTo>
                        <a:pt x="6385" y="16334"/>
                        <a:pt x="5937" y="16192"/>
                        <a:pt x="5562" y="16031"/>
                      </a:cubicBezTo>
                      <a:cubicBezTo>
                        <a:pt x="5553" y="16027"/>
                        <a:pt x="5541" y="16024"/>
                        <a:pt x="5531" y="16020"/>
                      </a:cubicBezTo>
                      <a:cubicBezTo>
                        <a:pt x="5184" y="15870"/>
                        <a:pt x="4921" y="15701"/>
                        <a:pt x="4715" y="15523"/>
                      </a:cubicBezTo>
                      <a:cubicBezTo>
                        <a:pt x="4676" y="15487"/>
                        <a:pt x="4644" y="15452"/>
                        <a:pt x="4612" y="15416"/>
                      </a:cubicBezTo>
                      <a:cubicBezTo>
                        <a:pt x="4437" y="15236"/>
                        <a:pt x="4320" y="15047"/>
                        <a:pt x="4320" y="14850"/>
                      </a:cubicBezTo>
                      <a:cubicBezTo>
                        <a:pt x="4320" y="14650"/>
                        <a:pt x="4437" y="14462"/>
                        <a:pt x="4612" y="14281"/>
                      </a:cubicBezTo>
                      <a:cubicBezTo>
                        <a:pt x="4644" y="14246"/>
                        <a:pt x="4676" y="14210"/>
                        <a:pt x="4715" y="14176"/>
                      </a:cubicBezTo>
                      <a:cubicBezTo>
                        <a:pt x="4921" y="13998"/>
                        <a:pt x="5184" y="13829"/>
                        <a:pt x="5531" y="13677"/>
                      </a:cubicBezTo>
                      <a:cubicBezTo>
                        <a:pt x="5541" y="13674"/>
                        <a:pt x="5553" y="13671"/>
                        <a:pt x="5562" y="13667"/>
                      </a:cubicBezTo>
                      <a:cubicBezTo>
                        <a:pt x="5937" y="13507"/>
                        <a:pt x="6385" y="13364"/>
                        <a:pt x="6893" y="13244"/>
                      </a:cubicBezTo>
                      <a:cubicBezTo>
                        <a:pt x="6901" y="13242"/>
                        <a:pt x="6908" y="13240"/>
                        <a:pt x="6914" y="13238"/>
                      </a:cubicBezTo>
                      <a:cubicBezTo>
                        <a:pt x="7435" y="13117"/>
                        <a:pt x="8016" y="13018"/>
                        <a:pt x="8640" y="12948"/>
                      </a:cubicBezTo>
                      <a:cubicBezTo>
                        <a:pt x="9318" y="12873"/>
                        <a:pt x="10037" y="12825"/>
                        <a:pt x="10800" y="12825"/>
                      </a:cubicBezTo>
                      <a:cubicBezTo>
                        <a:pt x="11560" y="12825"/>
                        <a:pt x="12279" y="12873"/>
                        <a:pt x="12960" y="12948"/>
                      </a:cubicBezTo>
                      <a:cubicBezTo>
                        <a:pt x="13584" y="13018"/>
                        <a:pt x="14163" y="13117"/>
                        <a:pt x="14686" y="13238"/>
                      </a:cubicBezTo>
                      <a:cubicBezTo>
                        <a:pt x="14692" y="13240"/>
                        <a:pt x="14697" y="13242"/>
                        <a:pt x="14705" y="13244"/>
                      </a:cubicBezTo>
                      <a:cubicBezTo>
                        <a:pt x="15214" y="13364"/>
                        <a:pt x="15662" y="13507"/>
                        <a:pt x="16038" y="13667"/>
                      </a:cubicBezTo>
                      <a:cubicBezTo>
                        <a:pt x="16044" y="13671"/>
                        <a:pt x="16057" y="13674"/>
                        <a:pt x="16066" y="13677"/>
                      </a:cubicBezTo>
                      <a:cubicBezTo>
                        <a:pt x="16414" y="13829"/>
                        <a:pt x="16677" y="13998"/>
                        <a:pt x="16883" y="14176"/>
                      </a:cubicBezTo>
                      <a:cubicBezTo>
                        <a:pt x="16923" y="14210"/>
                        <a:pt x="16954" y="14246"/>
                        <a:pt x="16988" y="14281"/>
                      </a:cubicBezTo>
                      <a:cubicBezTo>
                        <a:pt x="17161" y="14462"/>
                        <a:pt x="17280" y="14650"/>
                        <a:pt x="17280" y="14850"/>
                      </a:cubicBezTo>
                      <a:cubicBezTo>
                        <a:pt x="17280" y="15047"/>
                        <a:pt x="17161" y="15236"/>
                        <a:pt x="16988" y="15416"/>
                      </a:cubicBezTo>
                      <a:moveTo>
                        <a:pt x="12960" y="19575"/>
                      </a:moveTo>
                      <a:cubicBezTo>
                        <a:pt x="12960" y="19948"/>
                        <a:pt x="11992" y="20249"/>
                        <a:pt x="10800" y="20249"/>
                      </a:cubicBezTo>
                      <a:cubicBezTo>
                        <a:pt x="9606" y="20249"/>
                        <a:pt x="8640" y="19948"/>
                        <a:pt x="8640" y="19575"/>
                      </a:cubicBezTo>
                      <a:lnTo>
                        <a:pt x="8640" y="18156"/>
                      </a:lnTo>
                      <a:cubicBezTo>
                        <a:pt x="9338" y="18201"/>
                        <a:pt x="10059" y="18225"/>
                        <a:pt x="10800" y="18225"/>
                      </a:cubicBezTo>
                      <a:cubicBezTo>
                        <a:pt x="11541" y="18225"/>
                        <a:pt x="12262" y="18201"/>
                        <a:pt x="12960" y="18156"/>
                      </a:cubicBezTo>
                      <a:cubicBezTo>
                        <a:pt x="12960" y="18156"/>
                        <a:pt x="12960" y="19575"/>
                        <a:pt x="12960" y="19575"/>
                      </a:cubicBezTo>
                      <a:close/>
                      <a:moveTo>
                        <a:pt x="8640" y="2025"/>
                      </a:moveTo>
                      <a:cubicBezTo>
                        <a:pt x="8640" y="1651"/>
                        <a:pt x="9606" y="1350"/>
                        <a:pt x="10800" y="1350"/>
                      </a:cubicBezTo>
                      <a:cubicBezTo>
                        <a:pt x="11992" y="1350"/>
                        <a:pt x="12960" y="1651"/>
                        <a:pt x="12960" y="2025"/>
                      </a:cubicBezTo>
                      <a:lnTo>
                        <a:pt x="12960" y="11542"/>
                      </a:lnTo>
                      <a:cubicBezTo>
                        <a:pt x="12262" y="11498"/>
                        <a:pt x="11541" y="11475"/>
                        <a:pt x="10800" y="11475"/>
                      </a:cubicBezTo>
                      <a:cubicBezTo>
                        <a:pt x="10059" y="11475"/>
                        <a:pt x="9338" y="11498"/>
                        <a:pt x="8640" y="11542"/>
                      </a:cubicBezTo>
                      <a:cubicBezTo>
                        <a:pt x="8640" y="11542"/>
                        <a:pt x="8640" y="2025"/>
                        <a:pt x="8640" y="2025"/>
                      </a:cubicBezTo>
                      <a:close/>
                      <a:moveTo>
                        <a:pt x="17280" y="12164"/>
                      </a:moveTo>
                      <a:lnTo>
                        <a:pt x="17280" y="2025"/>
                      </a:lnTo>
                      <a:cubicBezTo>
                        <a:pt x="17280" y="908"/>
                        <a:pt x="14373" y="0"/>
                        <a:pt x="10800" y="0"/>
                      </a:cubicBezTo>
                      <a:cubicBezTo>
                        <a:pt x="7225" y="0"/>
                        <a:pt x="4320" y="908"/>
                        <a:pt x="4320" y="2025"/>
                      </a:cubicBezTo>
                      <a:lnTo>
                        <a:pt x="4320" y="12164"/>
                      </a:lnTo>
                      <a:cubicBezTo>
                        <a:pt x="1710" y="12781"/>
                        <a:pt x="0" y="13749"/>
                        <a:pt x="0" y="14850"/>
                      </a:cubicBezTo>
                      <a:cubicBezTo>
                        <a:pt x="0" y="15950"/>
                        <a:pt x="1710" y="16918"/>
                        <a:pt x="4320" y="17534"/>
                      </a:cubicBezTo>
                      <a:lnTo>
                        <a:pt x="4320" y="19575"/>
                      </a:lnTo>
                      <a:cubicBezTo>
                        <a:pt x="4320" y="20691"/>
                        <a:pt x="7225" y="21599"/>
                        <a:pt x="10800" y="21599"/>
                      </a:cubicBezTo>
                      <a:cubicBezTo>
                        <a:pt x="14373" y="21599"/>
                        <a:pt x="17280" y="20691"/>
                        <a:pt x="17280" y="19575"/>
                      </a:cubicBezTo>
                      <a:lnTo>
                        <a:pt x="17280" y="17534"/>
                      </a:lnTo>
                      <a:cubicBezTo>
                        <a:pt x="19889" y="16918"/>
                        <a:pt x="21600" y="15950"/>
                        <a:pt x="21600" y="14850"/>
                      </a:cubicBezTo>
                      <a:cubicBezTo>
                        <a:pt x="21600" y="13749"/>
                        <a:pt x="19889" y="12781"/>
                        <a:pt x="17280" y="12164"/>
                      </a:cubicBezTo>
                    </a:path>
                  </a:pathLst>
                </a:custGeom>
                <a:grp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panose="020B0502020104020203" charset="0"/>
                    <a:ea typeface="华文细黑" panose="02010600040101010101" pitchFamily="2" charset="-122"/>
                    <a:cs typeface="+mn-cs"/>
                    <a:sym typeface="Gill Sans" panose="020B0502020104020203" charset="0"/>
                  </a:endParaRPr>
                </a:p>
              </p:txBody>
            </p:sp>
          </p:grpSp>
        </p:grpSp>
      </p:grpSp>
      <p:sp>
        <p:nvSpPr>
          <p:cNvPr id="31756" name="文本框 5"/>
          <p:cNvSpPr txBox="1"/>
          <p:nvPr/>
        </p:nvSpPr>
        <p:spPr>
          <a:xfrm>
            <a:off x="5619750" y="2836863"/>
            <a:ext cx="2724150" cy="431800"/>
          </a:xfrm>
          <a:prstGeom prst="rect">
            <a:avLst/>
          </a:prstGeom>
          <a:noFill/>
          <a:ln w="9525">
            <a:noFill/>
          </a:ln>
        </p:spPr>
        <p:txBody>
          <a:bodyPr wrap="none">
            <a:spAutoFit/>
          </a:bodyPr>
          <a:lst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等线"/>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等线"/>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等线"/>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a:defRPr>
            </a:lvl5pPr>
          </a:lstStyle>
          <a:p>
            <a:pPr marL="0" lvl="0" indent="0" algn="ctr" eaLnBrk="1" hangingPunct="1">
              <a:lnSpc>
                <a:spcPct val="100000"/>
              </a:lnSpc>
              <a:spcBef>
                <a:spcPct val="0"/>
              </a:spcBef>
              <a:buFontTx/>
              <a:buNone/>
            </a:pPr>
            <a:r>
              <a:rPr lang="zh-CN" altLang="en-US" sz="2200" dirty="0">
                <a:solidFill>
                  <a:srgbClr val="FF7862"/>
                </a:solidFill>
                <a:latin typeface="华文细黑" panose="02010600040101010101" pitchFamily="2" charset="-122"/>
                <a:ea typeface="华文细黑" panose="02010600040101010101" pitchFamily="2" charset="-122"/>
              </a:rPr>
              <a:t>儿童美术的知觉理论</a:t>
            </a:r>
            <a:endParaRPr lang="zh-CN" altLang="en-US" sz="2200" dirty="0">
              <a:solidFill>
                <a:srgbClr val="FF7862"/>
              </a:solidFill>
              <a:latin typeface="华文细黑" panose="02010600040101010101" pitchFamily="2" charset="-122"/>
              <a:ea typeface="华文细黑" panose="02010600040101010101" pitchFamily="2" charset="-122"/>
            </a:endParaRPr>
          </a:p>
        </p:txBody>
      </p:sp>
      <p:sp>
        <p:nvSpPr>
          <p:cNvPr id="31757" name="文本框 5"/>
          <p:cNvSpPr txBox="1"/>
          <p:nvPr/>
        </p:nvSpPr>
        <p:spPr>
          <a:xfrm>
            <a:off x="5956300" y="3825875"/>
            <a:ext cx="2441575" cy="430213"/>
          </a:xfrm>
          <a:prstGeom prst="rect">
            <a:avLst/>
          </a:prstGeom>
          <a:noFill/>
          <a:ln w="9525">
            <a:noFill/>
          </a:ln>
        </p:spPr>
        <p:txBody>
          <a:bodyPr wrap="none">
            <a:spAutoFit/>
          </a:bodyPr>
          <a:lst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等线"/>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等线"/>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等线"/>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a:defRPr>
            </a:lvl5pPr>
          </a:lstStyle>
          <a:p>
            <a:pPr marL="0" lvl="0" indent="0" algn="ctr" eaLnBrk="1" hangingPunct="1">
              <a:lnSpc>
                <a:spcPct val="100000"/>
              </a:lnSpc>
              <a:spcBef>
                <a:spcPct val="0"/>
              </a:spcBef>
              <a:buFontTx/>
              <a:buNone/>
            </a:pPr>
            <a:r>
              <a:rPr lang="zh-CN" altLang="en-US" sz="2200" dirty="0">
                <a:solidFill>
                  <a:srgbClr val="92951D"/>
                </a:solidFill>
                <a:latin typeface="华文细黑" panose="02010600040101010101" pitchFamily="2" charset="-122"/>
                <a:ea typeface="华文细黑" panose="02010600040101010101" pitchFamily="2" charset="-122"/>
              </a:rPr>
              <a:t>儿童美术的本质论</a:t>
            </a:r>
            <a:endParaRPr lang="zh-CN" altLang="en-US" sz="2200" dirty="0">
              <a:solidFill>
                <a:srgbClr val="92951D"/>
              </a:solidFill>
              <a:latin typeface="华文细黑" panose="02010600040101010101" pitchFamily="2" charset="-122"/>
              <a:ea typeface="华文细黑" panose="02010600040101010101" pitchFamily="2" charset="-122"/>
            </a:endParaRPr>
          </a:p>
        </p:txBody>
      </p:sp>
      <p:sp>
        <p:nvSpPr>
          <p:cNvPr id="31758" name="文本框 5"/>
          <p:cNvSpPr txBox="1"/>
          <p:nvPr/>
        </p:nvSpPr>
        <p:spPr>
          <a:xfrm>
            <a:off x="3733800" y="5027613"/>
            <a:ext cx="4768850" cy="431800"/>
          </a:xfrm>
          <a:prstGeom prst="rect">
            <a:avLst/>
          </a:prstGeom>
          <a:noFill/>
          <a:ln w="9525">
            <a:noFill/>
          </a:ln>
        </p:spPr>
        <p:txBody>
          <a:bodyPr wrap="none">
            <a:spAutoFit/>
          </a:bodyPr>
          <a:lst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等线"/>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等线"/>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等线"/>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a:defRPr>
            </a:lvl5pPr>
          </a:lstStyle>
          <a:p>
            <a:pPr marL="0" lvl="0" indent="0" algn="ctr" eaLnBrk="1" hangingPunct="1">
              <a:lnSpc>
                <a:spcPct val="100000"/>
              </a:lnSpc>
              <a:spcBef>
                <a:spcPct val="0"/>
              </a:spcBef>
              <a:buFontTx/>
              <a:buNone/>
            </a:pPr>
            <a:r>
              <a:rPr lang="zh-CN" altLang="en-US" sz="2200" dirty="0">
                <a:solidFill>
                  <a:srgbClr val="B28743"/>
                </a:solidFill>
                <a:latin typeface="华文细黑" panose="02010600040101010101" pitchFamily="2" charset="-122"/>
                <a:ea typeface="华文细黑" panose="02010600040101010101" pitchFamily="2" charset="-122"/>
              </a:rPr>
              <a:t> 对幼儿园课程中美术教育的理性思考</a:t>
            </a:r>
            <a:endParaRPr lang="zh-CN" altLang="en-US" sz="2200" dirty="0">
              <a:solidFill>
                <a:srgbClr val="B28743"/>
              </a:solidFill>
              <a:latin typeface="华文细黑" panose="02010600040101010101" pitchFamily="2" charset="-122"/>
              <a:ea typeface="华文细黑" panose="02010600040101010101" pitchFamily="2" charset="-122"/>
            </a:endParaRPr>
          </a:p>
        </p:txBody>
      </p:sp>
      <p:sp>
        <p:nvSpPr>
          <p:cNvPr id="2" name="标题 1"/>
          <p:cNvSpPr>
            <a:spLocks noGrp="1"/>
          </p:cNvSpPr>
          <p:nvPr>
            <p:ph type="title"/>
          </p:nvPr>
        </p:nvSpPr>
        <p:spPr>
          <a:xfrm>
            <a:off x="410845" y="36195"/>
            <a:ext cx="10527030" cy="680720"/>
          </a:xfrm>
        </p:spPr>
        <p:txBody>
          <a:bodyPr vert="horz" wrap="square" lIns="91440" tIns="45720" rIns="91440" bIns="45720" anchor="ctr" anchorCtr="0"/>
          <a:p>
            <a:pPr defTabSz="914400">
              <a:buNone/>
            </a:pPr>
            <a:r>
              <a:rPr lang="zh-CN" altLang="en-US" sz="3200" b="1" kern="1200" dirty="0">
                <a:solidFill>
                  <a:schemeClr val="bg1"/>
                </a:solidFill>
                <a:ea typeface="+mj-lt"/>
                <a:cs typeface="黑体" charset="0"/>
              </a:rPr>
              <a:t>五、 幼儿园美术教育领域</a:t>
            </a:r>
            <a:endParaRPr lang="zh-CN" altLang="en-US" sz="3200" b="1" kern="1200" dirty="0">
              <a:solidFill>
                <a:schemeClr val="bg1"/>
              </a:solidFill>
              <a:ea typeface="+mj-lt"/>
              <a:cs typeface="黑体" charset="0"/>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410845" y="36195"/>
            <a:ext cx="10527030" cy="680720"/>
          </a:xfrm>
        </p:spPr>
        <p:txBody>
          <a:bodyPr vert="horz" wrap="square" lIns="91440" tIns="45720" rIns="91440" bIns="45720" anchor="ctr" anchorCtr="0"/>
          <a:p>
            <a:pPr defTabSz="914400">
              <a:buNone/>
            </a:pPr>
            <a:r>
              <a:rPr lang="zh-CN" altLang="en-US" sz="3200" b="1" kern="1200" dirty="0">
                <a:solidFill>
                  <a:schemeClr val="bg1"/>
                </a:solidFill>
                <a:ea typeface="+mj-lt"/>
                <a:cs typeface="黑体" charset="0"/>
              </a:rPr>
              <a:t>五、 幼儿园美术教育领域</a:t>
            </a:r>
            <a:endParaRPr lang="zh-CN" altLang="en-US" sz="3200" b="1" kern="1200" dirty="0">
              <a:solidFill>
                <a:schemeClr val="bg1"/>
              </a:solidFill>
              <a:ea typeface="+mj-lt"/>
              <a:cs typeface="黑体" charset="0"/>
            </a:endParaRPr>
          </a:p>
        </p:txBody>
      </p:sp>
      <p:pic>
        <p:nvPicPr>
          <p:cNvPr id="5" name="图片 4" descr="7D13B6CF-0DBE-485F-B305-06382D8C0ED1"/>
          <p:cNvPicPr>
            <a:picLocks noChangeAspect="1"/>
          </p:cNvPicPr>
          <p:nvPr/>
        </p:nvPicPr>
        <p:blipFill>
          <a:blip r:embed="rId1"/>
          <a:stretch>
            <a:fillRect/>
          </a:stretch>
        </p:blipFill>
        <p:spPr>
          <a:xfrm>
            <a:off x="1791335" y="1525905"/>
            <a:ext cx="9467215" cy="4498340"/>
          </a:xfrm>
          <a:prstGeom prst="rect">
            <a:avLst/>
          </a:prstGeom>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a:stretch>
            <a:fillRect/>
          </a:stretch>
        </p:blipFill>
        <p:spPr>
          <a:xfrm>
            <a:off x="8156575" y="2649538"/>
            <a:ext cx="2925763" cy="1922463"/>
          </a:xfrm>
          <a:prstGeom prst="rect">
            <a:avLst/>
          </a:prstGeom>
          <a:ln>
            <a:noFill/>
          </a:ln>
          <a:effectLst>
            <a:outerShdw blurRad="292100" dist="139700" dir="2700000" algn="tl" rotWithShape="0">
              <a:srgbClr val="333333">
                <a:alpha val="65000"/>
              </a:srgbClr>
            </a:outerShdw>
          </a:effectLst>
        </p:spPr>
      </p:pic>
      <p:sp>
        <p:nvSpPr>
          <p:cNvPr id="2" name="标题 1"/>
          <p:cNvSpPr>
            <a:spLocks noGrp="1"/>
          </p:cNvSpPr>
          <p:nvPr>
            <p:ph type="title"/>
          </p:nvPr>
        </p:nvSpPr>
        <p:spPr>
          <a:xfrm>
            <a:off x="410845" y="36195"/>
            <a:ext cx="10527030" cy="680720"/>
          </a:xfrm>
        </p:spPr>
        <p:txBody>
          <a:bodyPr vert="horz" wrap="square" lIns="91440" tIns="45720" rIns="91440" bIns="45720" anchor="ctr" anchorCtr="0"/>
          <a:p>
            <a:pPr defTabSz="914400">
              <a:buNone/>
            </a:pPr>
            <a:r>
              <a:rPr lang="zh-CN" altLang="en-US" sz="3200" b="1" kern="1200" dirty="0">
                <a:solidFill>
                  <a:schemeClr val="bg1"/>
                </a:solidFill>
                <a:ea typeface="+mj-lt"/>
                <a:cs typeface="黑体" charset="0"/>
              </a:rPr>
              <a:t>五、 幼儿园美术教育领域</a:t>
            </a:r>
            <a:endParaRPr lang="zh-CN" altLang="en-US" sz="3200" b="1" kern="1200" dirty="0">
              <a:solidFill>
                <a:schemeClr val="bg1"/>
              </a:solidFill>
              <a:ea typeface="+mj-lt"/>
              <a:cs typeface="黑体" charset="0"/>
            </a:endParaRPr>
          </a:p>
        </p:txBody>
      </p:sp>
      <p:sp>
        <p:nvSpPr>
          <p:cNvPr id="4" name="文本框 3"/>
          <p:cNvSpPr txBox="1"/>
          <p:nvPr/>
        </p:nvSpPr>
        <p:spPr>
          <a:xfrm>
            <a:off x="1377950" y="1088390"/>
            <a:ext cx="3745230" cy="521970"/>
          </a:xfrm>
          <a:prstGeom prst="rect">
            <a:avLst/>
          </a:prstGeom>
          <a:noFill/>
        </p:spPr>
        <p:txBody>
          <a:bodyPr wrap="none" rtlCol="0" anchor="t">
            <a:spAutoFit/>
          </a:bodyPr>
          <a:p>
            <a:r>
              <a:rPr lang="zh-CN" altLang="en-US" sz="2800" b="1" noProof="0" dirty="0">
                <a:solidFill>
                  <a:schemeClr val="accent5">
                    <a:lumMod val="75000"/>
                  </a:schemeClr>
                </a:solidFill>
                <a:latin typeface="微软雅黑" pitchFamily="34" charset="-122"/>
                <a:ea typeface="微软雅黑" pitchFamily="34" charset="-122"/>
                <a:sym typeface="+mn-ea"/>
              </a:rPr>
              <a:t>幼儿园美术教育的目标</a:t>
            </a:r>
            <a:endParaRPr lang="zh-CN" altLang="en-US" sz="2800" b="1" noProof="0" dirty="0">
              <a:solidFill>
                <a:schemeClr val="accent5">
                  <a:lumMod val="75000"/>
                </a:schemeClr>
              </a:solidFill>
              <a:latin typeface="微软雅黑" pitchFamily="34" charset="-122"/>
              <a:ea typeface="微软雅黑" pitchFamily="34" charset="-122"/>
              <a:sym typeface="+mn-ea"/>
            </a:endParaRPr>
          </a:p>
        </p:txBody>
      </p:sp>
      <p:sp>
        <p:nvSpPr>
          <p:cNvPr id="9" name="椭圆 8"/>
          <p:cNvSpPr/>
          <p:nvPr>
            <p:custDataLst>
              <p:tags r:id="rId2"/>
            </p:custDataLst>
          </p:nvPr>
        </p:nvSpPr>
        <p:spPr>
          <a:xfrm>
            <a:off x="1059330" y="2036444"/>
            <a:ext cx="647766" cy="648881"/>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0" fontAlgn="base" latinLnBrk="0" hangingPunct="0">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schemeClr val="tx1"/>
              </a:solidFill>
              <a:effectLst/>
              <a:uLnTx/>
              <a:uFillTx/>
            </a:endParaRPr>
          </a:p>
        </p:txBody>
      </p:sp>
      <p:sp>
        <p:nvSpPr>
          <p:cNvPr id="5" name="文本框 12"/>
          <p:cNvSpPr txBox="1"/>
          <p:nvPr>
            <p:custDataLst>
              <p:tags r:id="rId3"/>
            </p:custDataLst>
          </p:nvPr>
        </p:nvSpPr>
        <p:spPr>
          <a:xfrm>
            <a:off x="1154337" y="2036444"/>
            <a:ext cx="457752" cy="648881"/>
          </a:xfrm>
          <a:prstGeom prst="rect">
            <a:avLst/>
          </a:prstGeom>
          <a:noFill/>
          <a:ln w="9525">
            <a:noFill/>
          </a:ln>
        </p:spPr>
        <p:txBody>
          <a:bodyPr wrap="square" lIns="90000" tIns="46800" rIns="90000" bIns="46800">
            <a:normAutofit fontScale="60000"/>
          </a:bodyPr>
          <a:lstStyle/>
          <a:p>
            <a:pPr lvl="0" algn="ctr"/>
            <a:r>
              <a:rPr lang="en-US" altLang="zh-CN" sz="5400" b="1" smtClean="0">
                <a:solidFill>
                  <a:schemeClr val="tx1"/>
                </a:solidFill>
              </a:rPr>
              <a:t>1</a:t>
            </a:r>
            <a:endParaRPr lang="en-US" altLang="zh-CN" sz="5400" b="1" dirty="0" smtClean="0">
              <a:solidFill>
                <a:schemeClr val="tx1"/>
              </a:solidFill>
            </a:endParaRPr>
          </a:p>
        </p:txBody>
      </p:sp>
      <p:sp>
        <p:nvSpPr>
          <p:cNvPr id="7" name="文本框 6"/>
          <p:cNvSpPr txBox="1"/>
          <p:nvPr>
            <p:custDataLst>
              <p:tags r:id="rId4"/>
            </p:custDataLst>
          </p:nvPr>
        </p:nvSpPr>
        <p:spPr>
          <a:xfrm>
            <a:off x="1893570" y="2296795"/>
            <a:ext cx="5815330" cy="394335"/>
          </a:xfrm>
          <a:prstGeom prst="rect">
            <a:avLst/>
          </a:prstGeom>
          <a:noFill/>
          <a:ln w="9525">
            <a:noFill/>
          </a:ln>
        </p:spPr>
        <p:txBody>
          <a:bodyPr wrap="square" anchor="b" anchorCtr="0"/>
          <a:lstStyle>
            <a:defPPr>
              <a:defRPr lang="zh-CN"/>
            </a:defPPr>
            <a:lvl1pPr marL="0" lvl="0" indent="0" eaLnBrk="1" hangingPunct="1">
              <a:lnSpc>
                <a:spcPct val="100000"/>
              </a:lnSpc>
              <a:buFont typeface="Arial" panose="020B0604020202020204" pitchFamily="34" charset="0"/>
              <a:buNone/>
              <a:defRPr sz="2000">
                <a:latin typeface="+mn-lt"/>
                <a:ea typeface="+mn-ea"/>
              </a:defRPr>
            </a:lvl1pPr>
            <a:lvl2pPr marL="685800" indent="-228600">
              <a:lnSpc>
                <a:spcPct val="90000"/>
              </a:lnSpc>
              <a:spcBef>
                <a:spcPts val="500"/>
              </a:spcBef>
              <a:buFont typeface="Arial" panose="020B0604020202020204" pitchFamily="34" charset="0"/>
              <a:buChar char="•"/>
              <a:defRPr sz="2400">
                <a:latin typeface="+mn-lt"/>
                <a:ea typeface="+mn-ea"/>
              </a:defRPr>
            </a:lvl2pPr>
            <a:lvl3pPr marL="1143000" indent="-228600">
              <a:lnSpc>
                <a:spcPct val="90000"/>
              </a:lnSpc>
              <a:spcBef>
                <a:spcPts val="500"/>
              </a:spcBef>
              <a:buFont typeface="Arial" panose="020B0604020202020204" pitchFamily="34" charset="0"/>
              <a:buChar char="•"/>
              <a:defRPr sz="2000">
                <a:latin typeface="+mn-lt"/>
                <a:ea typeface="+mn-ea"/>
              </a:defRPr>
            </a:lvl3pPr>
            <a:lvl4pPr marL="1600200" indent="-228600">
              <a:lnSpc>
                <a:spcPct val="90000"/>
              </a:lnSpc>
              <a:spcBef>
                <a:spcPts val="500"/>
              </a:spcBef>
              <a:buFont typeface="Arial" panose="020B0604020202020204" pitchFamily="34" charset="0"/>
              <a:buChar char="•"/>
              <a:defRPr>
                <a:latin typeface="+mn-lt"/>
                <a:ea typeface="+mn-ea"/>
              </a:defRPr>
            </a:lvl4pPr>
            <a:lvl5pPr marL="2057400" indent="-228600">
              <a:lnSpc>
                <a:spcPct val="90000"/>
              </a:lnSpc>
              <a:spcBef>
                <a:spcPts val="500"/>
              </a:spcBef>
              <a:buFont typeface="Arial" panose="020B0604020202020204" pitchFamily="34" charset="0"/>
              <a:buChar char="•"/>
              <a:defRPr>
                <a:latin typeface="+mn-lt"/>
                <a:ea typeface="+mn-ea"/>
              </a:defRPr>
            </a:lvl5pPr>
          </a:lstStyle>
          <a:p>
            <a:r>
              <a:rPr lang="en-US" altLang="zh-CN" b="1" dirty="0">
                <a:solidFill>
                  <a:schemeClr val="tx1"/>
                </a:solidFill>
                <a:latin typeface="+mj-lt"/>
                <a:ea typeface="+mj-ea"/>
                <a:cs typeface="+mj-cs"/>
              </a:rPr>
              <a:t>幼儿会积极参与美术活动，愿意自由地表现和表达自己的所思、所想、所感；</a:t>
            </a:r>
            <a:endParaRPr lang="en-US" altLang="zh-CN" b="1" dirty="0">
              <a:solidFill>
                <a:schemeClr val="tx1"/>
              </a:solidFill>
              <a:latin typeface="+mj-lt"/>
              <a:ea typeface="+mj-ea"/>
              <a:cs typeface="+mj-cs"/>
            </a:endParaRPr>
          </a:p>
        </p:txBody>
      </p:sp>
      <p:sp>
        <p:nvSpPr>
          <p:cNvPr id="11" name="椭圆 10"/>
          <p:cNvSpPr/>
          <p:nvPr>
            <p:custDataLst>
              <p:tags r:id="rId5"/>
            </p:custDataLst>
          </p:nvPr>
        </p:nvSpPr>
        <p:spPr>
          <a:xfrm>
            <a:off x="1059330" y="3131850"/>
            <a:ext cx="647766" cy="64888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0" fontAlgn="base" latinLnBrk="0" hangingPunct="0">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schemeClr val="tx1"/>
              </a:solidFill>
              <a:effectLst/>
              <a:uLnTx/>
              <a:uFillTx/>
            </a:endParaRPr>
          </a:p>
        </p:txBody>
      </p:sp>
      <p:sp>
        <p:nvSpPr>
          <p:cNvPr id="8" name="文本框 13"/>
          <p:cNvSpPr txBox="1"/>
          <p:nvPr>
            <p:custDataLst>
              <p:tags r:id="rId6"/>
            </p:custDataLst>
          </p:nvPr>
        </p:nvSpPr>
        <p:spPr>
          <a:xfrm>
            <a:off x="1157682" y="3131850"/>
            <a:ext cx="451063" cy="648881"/>
          </a:xfrm>
          <a:prstGeom prst="rect">
            <a:avLst/>
          </a:prstGeom>
          <a:noFill/>
          <a:ln w="9525">
            <a:noFill/>
          </a:ln>
        </p:spPr>
        <p:txBody>
          <a:bodyPr wrap="square" lIns="90000" tIns="46800" rIns="90000" bIns="46800">
            <a:normAutofit fontScale="60000"/>
          </a:bodyPr>
          <a:lstStyle/>
          <a:p>
            <a:pPr lvl="0" algn="ctr"/>
            <a:r>
              <a:rPr lang="en-US" altLang="zh-CN" sz="5400" b="1" smtClean="0">
                <a:solidFill>
                  <a:schemeClr val="tx1"/>
                </a:solidFill>
              </a:rPr>
              <a:t>2</a:t>
            </a:r>
            <a:endParaRPr lang="en-US" altLang="zh-CN" sz="5400" b="1" dirty="0" smtClean="0">
              <a:solidFill>
                <a:schemeClr val="tx1"/>
              </a:solidFill>
            </a:endParaRPr>
          </a:p>
        </p:txBody>
      </p:sp>
      <p:sp>
        <p:nvSpPr>
          <p:cNvPr id="12" name="文本框 11"/>
          <p:cNvSpPr txBox="1"/>
          <p:nvPr>
            <p:custDataLst>
              <p:tags r:id="rId7"/>
            </p:custDataLst>
          </p:nvPr>
        </p:nvSpPr>
        <p:spPr>
          <a:xfrm>
            <a:off x="1881505" y="3185795"/>
            <a:ext cx="5535295" cy="417830"/>
          </a:xfrm>
          <a:prstGeom prst="rect">
            <a:avLst/>
          </a:prstGeom>
          <a:noFill/>
          <a:ln w="9525">
            <a:noFill/>
          </a:ln>
        </p:spPr>
        <p:txBody>
          <a:bodyPr wrap="square" anchor="b" anchorCtr="0"/>
          <a:lstStyle>
            <a:defPPr>
              <a:defRPr lang="zh-CN"/>
            </a:defPPr>
            <a:lvl1pPr marL="0" lvl="0" indent="0" eaLnBrk="1" hangingPunct="1">
              <a:lnSpc>
                <a:spcPct val="100000"/>
              </a:lnSpc>
              <a:buFont typeface="Arial" panose="020B0604020202020204" pitchFamily="34" charset="0"/>
              <a:buNone/>
              <a:defRPr sz="2000">
                <a:latin typeface="+mn-lt"/>
                <a:ea typeface="+mn-ea"/>
              </a:defRPr>
            </a:lvl1pPr>
            <a:lvl2pPr marL="685800" indent="-228600">
              <a:lnSpc>
                <a:spcPct val="90000"/>
              </a:lnSpc>
              <a:spcBef>
                <a:spcPts val="500"/>
              </a:spcBef>
              <a:buFont typeface="Arial" panose="020B0604020202020204" pitchFamily="34" charset="0"/>
              <a:buChar char="•"/>
              <a:defRPr sz="2400">
                <a:latin typeface="+mn-lt"/>
                <a:ea typeface="+mn-ea"/>
              </a:defRPr>
            </a:lvl2pPr>
            <a:lvl3pPr marL="1143000" indent="-228600">
              <a:lnSpc>
                <a:spcPct val="90000"/>
              </a:lnSpc>
              <a:spcBef>
                <a:spcPts val="500"/>
              </a:spcBef>
              <a:buFont typeface="Arial" panose="020B0604020202020204" pitchFamily="34" charset="0"/>
              <a:buChar char="•"/>
              <a:defRPr sz="2000">
                <a:latin typeface="+mn-lt"/>
                <a:ea typeface="+mn-ea"/>
              </a:defRPr>
            </a:lvl3pPr>
            <a:lvl4pPr marL="1600200" indent="-228600">
              <a:lnSpc>
                <a:spcPct val="90000"/>
              </a:lnSpc>
              <a:spcBef>
                <a:spcPts val="500"/>
              </a:spcBef>
              <a:buFont typeface="Arial" panose="020B0604020202020204" pitchFamily="34" charset="0"/>
              <a:buChar char="•"/>
              <a:defRPr>
                <a:latin typeface="+mn-lt"/>
                <a:ea typeface="+mn-ea"/>
              </a:defRPr>
            </a:lvl4pPr>
            <a:lvl5pPr marL="2057400" indent="-228600">
              <a:lnSpc>
                <a:spcPct val="90000"/>
              </a:lnSpc>
              <a:spcBef>
                <a:spcPts val="500"/>
              </a:spcBef>
              <a:buFont typeface="Arial" panose="020B0604020202020204" pitchFamily="34" charset="0"/>
              <a:buChar char="•"/>
              <a:defRPr>
                <a:latin typeface="+mn-lt"/>
                <a:ea typeface="+mn-ea"/>
              </a:defRPr>
            </a:lvl5pPr>
          </a:lstStyle>
          <a:p>
            <a:r>
              <a:rPr lang="en-US" altLang="zh-CN" b="1" dirty="0">
                <a:solidFill>
                  <a:schemeClr val="tx1"/>
                </a:solidFill>
                <a:latin typeface="+mj-lt"/>
                <a:ea typeface="+mj-ea"/>
                <a:cs typeface="+mj-cs"/>
              </a:rPr>
              <a:t>幼儿会掌握一些基本的美术技能和方法</a:t>
            </a:r>
            <a:endParaRPr lang="en-US" altLang="zh-CN" b="1" dirty="0">
              <a:solidFill>
                <a:schemeClr val="tx1"/>
              </a:solidFill>
              <a:latin typeface="+mj-lt"/>
              <a:ea typeface="+mj-ea"/>
              <a:cs typeface="+mj-cs"/>
            </a:endParaRPr>
          </a:p>
        </p:txBody>
      </p:sp>
      <p:sp>
        <p:nvSpPr>
          <p:cNvPr id="13" name="椭圆 12"/>
          <p:cNvSpPr/>
          <p:nvPr>
            <p:custDataLst>
              <p:tags r:id="rId8"/>
            </p:custDataLst>
          </p:nvPr>
        </p:nvSpPr>
        <p:spPr>
          <a:xfrm>
            <a:off x="1059330" y="4223909"/>
            <a:ext cx="647766" cy="648881"/>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0" fontAlgn="base" latinLnBrk="0" hangingPunct="0">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schemeClr val="tx1"/>
              </a:solidFill>
              <a:effectLst/>
              <a:uLnTx/>
              <a:uFillTx/>
            </a:endParaRPr>
          </a:p>
        </p:txBody>
      </p:sp>
      <p:sp>
        <p:nvSpPr>
          <p:cNvPr id="14" name="文本框 14"/>
          <p:cNvSpPr txBox="1"/>
          <p:nvPr>
            <p:custDataLst>
              <p:tags r:id="rId9"/>
            </p:custDataLst>
          </p:nvPr>
        </p:nvSpPr>
        <p:spPr>
          <a:xfrm>
            <a:off x="1157682" y="4230599"/>
            <a:ext cx="451063" cy="648881"/>
          </a:xfrm>
          <a:prstGeom prst="rect">
            <a:avLst/>
          </a:prstGeom>
          <a:noFill/>
          <a:ln w="9525">
            <a:noFill/>
          </a:ln>
        </p:spPr>
        <p:txBody>
          <a:bodyPr wrap="square" lIns="90000" tIns="46800" rIns="90000" bIns="46800">
            <a:normAutofit fontScale="60000"/>
          </a:bodyPr>
          <a:lstStyle/>
          <a:p>
            <a:pPr lvl="0" algn="ctr"/>
            <a:r>
              <a:rPr lang="en-US" altLang="zh-CN" sz="5400" b="1" smtClean="0">
                <a:solidFill>
                  <a:schemeClr val="tx1"/>
                </a:solidFill>
              </a:rPr>
              <a:t>3</a:t>
            </a:r>
            <a:endParaRPr lang="en-US" altLang="zh-CN" sz="5400" b="1" dirty="0" smtClean="0">
              <a:solidFill>
                <a:schemeClr val="tx1"/>
              </a:solidFill>
            </a:endParaRPr>
          </a:p>
        </p:txBody>
      </p:sp>
      <p:sp>
        <p:nvSpPr>
          <p:cNvPr id="16" name="文本框 15"/>
          <p:cNvSpPr txBox="1"/>
          <p:nvPr>
            <p:custDataLst>
              <p:tags r:id="rId10"/>
            </p:custDataLst>
          </p:nvPr>
        </p:nvSpPr>
        <p:spPr>
          <a:xfrm>
            <a:off x="1893570" y="4294505"/>
            <a:ext cx="5644515" cy="515620"/>
          </a:xfrm>
          <a:prstGeom prst="rect">
            <a:avLst/>
          </a:prstGeom>
          <a:noFill/>
          <a:ln w="9525">
            <a:noFill/>
          </a:ln>
        </p:spPr>
        <p:txBody>
          <a:bodyPr wrap="square" anchor="b" anchorCtr="0"/>
          <a:lstStyle>
            <a:defPPr>
              <a:defRPr lang="zh-CN"/>
            </a:defPPr>
            <a:lvl1pPr marL="0" lvl="0" indent="0" eaLnBrk="1" hangingPunct="1">
              <a:lnSpc>
                <a:spcPct val="100000"/>
              </a:lnSpc>
              <a:buFont typeface="Arial" panose="020B0604020202020204" pitchFamily="34" charset="0"/>
              <a:buNone/>
              <a:defRPr sz="2000">
                <a:latin typeface="+mn-lt"/>
                <a:ea typeface="+mn-ea"/>
              </a:defRPr>
            </a:lvl1pPr>
            <a:lvl2pPr marL="685800" indent="-228600">
              <a:lnSpc>
                <a:spcPct val="90000"/>
              </a:lnSpc>
              <a:spcBef>
                <a:spcPts val="500"/>
              </a:spcBef>
              <a:buFont typeface="Arial" panose="020B0604020202020204" pitchFamily="34" charset="0"/>
              <a:buChar char="•"/>
              <a:defRPr sz="2400">
                <a:latin typeface="+mn-lt"/>
                <a:ea typeface="+mn-ea"/>
              </a:defRPr>
            </a:lvl2pPr>
            <a:lvl3pPr marL="1143000" indent="-228600">
              <a:lnSpc>
                <a:spcPct val="90000"/>
              </a:lnSpc>
              <a:spcBef>
                <a:spcPts val="500"/>
              </a:spcBef>
              <a:buFont typeface="Arial" panose="020B0604020202020204" pitchFamily="34" charset="0"/>
              <a:buChar char="•"/>
              <a:defRPr sz="2000">
                <a:latin typeface="+mn-lt"/>
                <a:ea typeface="+mn-ea"/>
              </a:defRPr>
            </a:lvl3pPr>
            <a:lvl4pPr marL="1600200" indent="-228600">
              <a:lnSpc>
                <a:spcPct val="90000"/>
              </a:lnSpc>
              <a:spcBef>
                <a:spcPts val="500"/>
              </a:spcBef>
              <a:buFont typeface="Arial" panose="020B0604020202020204" pitchFamily="34" charset="0"/>
              <a:buChar char="•"/>
              <a:defRPr>
                <a:latin typeface="+mn-lt"/>
                <a:ea typeface="+mn-ea"/>
              </a:defRPr>
            </a:lvl4pPr>
            <a:lvl5pPr marL="2057400" indent="-228600">
              <a:lnSpc>
                <a:spcPct val="90000"/>
              </a:lnSpc>
              <a:spcBef>
                <a:spcPts val="500"/>
              </a:spcBef>
              <a:buFont typeface="Arial" panose="020B0604020202020204" pitchFamily="34" charset="0"/>
              <a:buChar char="•"/>
              <a:defRPr>
                <a:latin typeface="+mn-lt"/>
                <a:ea typeface="+mn-ea"/>
              </a:defRPr>
            </a:lvl5pPr>
          </a:lstStyle>
          <a:p>
            <a:r>
              <a:rPr lang="en-US" altLang="zh-CN" b="1" dirty="0">
                <a:solidFill>
                  <a:schemeClr val="tx1"/>
                </a:solidFill>
                <a:latin typeface="+mj-lt"/>
                <a:ea typeface="+mj-ea"/>
                <a:cs typeface="+mj-cs"/>
              </a:rPr>
              <a:t>幼儿会创造性地运用各种美术媒介；</a:t>
            </a:r>
            <a:endParaRPr lang="en-US" altLang="zh-CN" b="1" dirty="0">
              <a:solidFill>
                <a:schemeClr val="tx1"/>
              </a:solidFill>
              <a:latin typeface="+mj-lt"/>
              <a:ea typeface="+mj-ea"/>
              <a:cs typeface="+mj-cs"/>
            </a:endParaRPr>
          </a:p>
        </p:txBody>
      </p:sp>
      <p:sp>
        <p:nvSpPr>
          <p:cNvPr id="17" name="椭圆 16"/>
          <p:cNvSpPr/>
          <p:nvPr>
            <p:custDataLst>
              <p:tags r:id="rId11"/>
            </p:custDataLst>
          </p:nvPr>
        </p:nvSpPr>
        <p:spPr>
          <a:xfrm>
            <a:off x="1059330" y="5319314"/>
            <a:ext cx="647766" cy="648881"/>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0" fontAlgn="base" latinLnBrk="0" hangingPunct="0">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schemeClr val="tx1"/>
              </a:solidFill>
              <a:effectLst/>
              <a:uLnTx/>
              <a:uFillTx/>
            </a:endParaRPr>
          </a:p>
        </p:txBody>
      </p:sp>
      <p:sp>
        <p:nvSpPr>
          <p:cNvPr id="18" name="文本框 14"/>
          <p:cNvSpPr txBox="1"/>
          <p:nvPr>
            <p:custDataLst>
              <p:tags r:id="rId12"/>
            </p:custDataLst>
          </p:nvPr>
        </p:nvSpPr>
        <p:spPr>
          <a:xfrm>
            <a:off x="1157682" y="5326004"/>
            <a:ext cx="451063" cy="648881"/>
          </a:xfrm>
          <a:prstGeom prst="rect">
            <a:avLst/>
          </a:prstGeom>
          <a:noFill/>
          <a:ln w="9525">
            <a:noFill/>
          </a:ln>
        </p:spPr>
        <p:txBody>
          <a:bodyPr wrap="square" lIns="90000" tIns="46800" rIns="90000" bIns="46800">
            <a:normAutofit fontScale="60000"/>
          </a:bodyPr>
          <a:lstStyle/>
          <a:p>
            <a:pPr lvl="0" algn="ctr"/>
            <a:r>
              <a:rPr lang="en-US" altLang="zh-CN" sz="5400" b="1" smtClean="0">
                <a:solidFill>
                  <a:schemeClr val="tx1"/>
                </a:solidFill>
              </a:rPr>
              <a:t>4</a:t>
            </a:r>
            <a:endParaRPr lang="en-US" altLang="zh-CN" sz="5400" b="1" dirty="0" smtClean="0">
              <a:solidFill>
                <a:schemeClr val="tx1"/>
              </a:solidFill>
            </a:endParaRPr>
          </a:p>
        </p:txBody>
      </p:sp>
      <p:sp>
        <p:nvSpPr>
          <p:cNvPr id="25" name="文本框 24"/>
          <p:cNvSpPr txBox="1"/>
          <p:nvPr>
            <p:custDataLst>
              <p:tags r:id="rId13"/>
            </p:custDataLst>
          </p:nvPr>
        </p:nvSpPr>
        <p:spPr>
          <a:xfrm>
            <a:off x="1893570" y="5474335"/>
            <a:ext cx="5339080" cy="553085"/>
          </a:xfrm>
          <a:prstGeom prst="rect">
            <a:avLst/>
          </a:prstGeom>
          <a:noFill/>
          <a:ln w="9525">
            <a:noFill/>
          </a:ln>
        </p:spPr>
        <p:txBody>
          <a:bodyPr wrap="square" anchor="b" anchorCtr="0"/>
          <a:lstStyle>
            <a:defPPr>
              <a:defRPr lang="zh-CN"/>
            </a:defPPr>
            <a:lvl1pPr marL="0" lvl="0" indent="0" eaLnBrk="1" hangingPunct="1">
              <a:lnSpc>
                <a:spcPct val="100000"/>
              </a:lnSpc>
              <a:buFont typeface="Arial" panose="020B0604020202020204" pitchFamily="34" charset="0"/>
              <a:buNone/>
              <a:defRPr sz="2000">
                <a:latin typeface="+mn-lt"/>
                <a:ea typeface="+mn-ea"/>
              </a:defRPr>
            </a:lvl1pPr>
            <a:lvl2pPr marL="685800" indent="-228600">
              <a:lnSpc>
                <a:spcPct val="90000"/>
              </a:lnSpc>
              <a:spcBef>
                <a:spcPts val="500"/>
              </a:spcBef>
              <a:buFont typeface="Arial" panose="020B0604020202020204" pitchFamily="34" charset="0"/>
              <a:buChar char="•"/>
              <a:defRPr sz="2400">
                <a:latin typeface="+mn-lt"/>
                <a:ea typeface="+mn-ea"/>
              </a:defRPr>
            </a:lvl2pPr>
            <a:lvl3pPr marL="1143000" indent="-228600">
              <a:lnSpc>
                <a:spcPct val="90000"/>
              </a:lnSpc>
              <a:spcBef>
                <a:spcPts val="500"/>
              </a:spcBef>
              <a:buFont typeface="Arial" panose="020B0604020202020204" pitchFamily="34" charset="0"/>
              <a:buChar char="•"/>
              <a:defRPr sz="2000">
                <a:latin typeface="+mn-lt"/>
                <a:ea typeface="+mn-ea"/>
              </a:defRPr>
            </a:lvl3pPr>
            <a:lvl4pPr marL="1600200" indent="-228600">
              <a:lnSpc>
                <a:spcPct val="90000"/>
              </a:lnSpc>
              <a:spcBef>
                <a:spcPts val="500"/>
              </a:spcBef>
              <a:buFont typeface="Arial" panose="020B0604020202020204" pitchFamily="34" charset="0"/>
              <a:buChar char="•"/>
              <a:defRPr>
                <a:latin typeface="+mn-lt"/>
                <a:ea typeface="+mn-ea"/>
              </a:defRPr>
            </a:lvl4pPr>
            <a:lvl5pPr marL="2057400" indent="-228600">
              <a:lnSpc>
                <a:spcPct val="90000"/>
              </a:lnSpc>
              <a:spcBef>
                <a:spcPts val="500"/>
              </a:spcBef>
              <a:buFont typeface="Arial" panose="020B0604020202020204" pitchFamily="34" charset="0"/>
              <a:buChar char="•"/>
              <a:defRPr>
                <a:latin typeface="+mn-lt"/>
                <a:ea typeface="+mn-ea"/>
              </a:defRPr>
            </a:lvl5pPr>
          </a:lstStyle>
          <a:p>
            <a:r>
              <a:rPr lang="en-US" altLang="zh-CN" b="1" dirty="0">
                <a:solidFill>
                  <a:schemeClr val="tx1"/>
                </a:solidFill>
                <a:latin typeface="+mj-lt"/>
                <a:ea typeface="+mj-ea"/>
                <a:cs typeface="+mj-cs"/>
              </a:rPr>
              <a:t>幼儿会通过美术活动，初步感受并喜爱生活和艺术中的美。</a:t>
            </a:r>
            <a:endParaRPr lang="en-US" altLang="zh-CN" b="1" dirty="0">
              <a:solidFill>
                <a:schemeClr val="tx1"/>
              </a:solidFill>
              <a:latin typeface="+mj-lt"/>
              <a:ea typeface="+mj-ea"/>
              <a:cs typeface="+mj-cs"/>
            </a:endParaRPr>
          </a:p>
        </p:txBody>
      </p:sp>
    </p:spTree>
    <p:custDataLst>
      <p:tags r:id="rId14"/>
    </p:custData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 name="文本框 20"/>
          <p:cNvSpPr txBox="1"/>
          <p:nvPr/>
        </p:nvSpPr>
        <p:spPr>
          <a:xfrm>
            <a:off x="1362393" y="1420813"/>
            <a:ext cx="10044113" cy="501650"/>
          </a:xfrm>
          <a:prstGeom prst="rect">
            <a:avLst/>
          </a:prstGeom>
          <a:noFill/>
        </p:spPr>
        <p:txBody>
          <a:bodyPr>
            <a:spAutoFit/>
          </a:bodyPr>
          <a:lstStyle/>
          <a:p>
            <a:pPr marR="0" defTabSz="914400" eaLnBrk="1" fontAlgn="auto" hangingPunct="1">
              <a:lnSpc>
                <a:spcPts val="3200"/>
              </a:lnSpc>
              <a:spcBef>
                <a:spcPts val="0"/>
              </a:spcBef>
              <a:spcAft>
                <a:spcPts val="0"/>
              </a:spcAft>
              <a:buClrTx/>
              <a:buSzTx/>
              <a:buFontTx/>
              <a:buNone/>
              <a:defRPr/>
            </a:pPr>
            <a:r>
              <a:rPr kumimoji="0" lang="zh-CN" altLang="en-US" sz="2800" b="1" kern="1200" cap="none" spc="0" normalizeH="0" baseline="0" noProof="0" dirty="0">
                <a:solidFill>
                  <a:schemeClr val="accent5">
                    <a:lumMod val="75000"/>
                  </a:schemeClr>
                </a:solidFill>
                <a:latin typeface="微软雅黑" pitchFamily="34" charset="-122"/>
                <a:ea typeface="微软雅黑" pitchFamily="34" charset="-122"/>
                <a:cs typeface="+mn-cs"/>
              </a:rPr>
              <a:t>幼儿园美术教育的内容</a:t>
            </a:r>
            <a:endParaRPr kumimoji="0" lang="zh-CN" altLang="en-US" sz="2800" b="1" kern="1200" cap="none" spc="0" normalizeH="0" baseline="0" noProof="0" dirty="0">
              <a:solidFill>
                <a:schemeClr val="accent5">
                  <a:lumMod val="75000"/>
                </a:schemeClr>
              </a:solidFill>
              <a:latin typeface="微软雅黑" pitchFamily="34" charset="-122"/>
              <a:ea typeface="微软雅黑" pitchFamily="34" charset="-122"/>
              <a:cs typeface="+mn-cs"/>
            </a:endParaRPr>
          </a:p>
        </p:txBody>
      </p:sp>
      <p:sp>
        <p:nvSpPr>
          <p:cNvPr id="4" name="Oval 13"/>
          <p:cNvSpPr>
            <a:spLocks noChangeArrowheads="1"/>
          </p:cNvSpPr>
          <p:nvPr/>
        </p:nvSpPr>
        <p:spPr bwMode="auto">
          <a:xfrm>
            <a:off x="1966913" y="2728913"/>
            <a:ext cx="546100" cy="542925"/>
          </a:xfrm>
          <a:prstGeom prst="ellipse">
            <a:avLst/>
          </a:prstGeom>
          <a:solidFill>
            <a:schemeClr val="accent1">
              <a:lumMod val="90000"/>
            </a:schemeClr>
          </a:solidFill>
          <a:ln w="6350">
            <a:solidFill>
              <a:schemeClr val="bg1"/>
            </a:solidFill>
          </a:ln>
        </p:spPr>
        <p:txBody>
          <a:bodyPr/>
          <a:lstStyle>
            <a:lvl1pPr>
              <a:defRPr>
                <a:solidFill>
                  <a:schemeClr val="tx1"/>
                </a:solidFill>
                <a:latin typeface="等线"/>
                <a:ea typeface="等线"/>
                <a:cs typeface="等线"/>
              </a:defRPr>
            </a:lvl1pPr>
            <a:lvl2pPr marL="742950" indent="-285750">
              <a:defRPr>
                <a:solidFill>
                  <a:schemeClr val="tx1"/>
                </a:solidFill>
                <a:latin typeface="等线"/>
                <a:ea typeface="等线"/>
                <a:cs typeface="等线"/>
              </a:defRPr>
            </a:lvl2pPr>
            <a:lvl3pPr marL="1143000" indent="-228600">
              <a:defRPr>
                <a:solidFill>
                  <a:schemeClr val="tx1"/>
                </a:solidFill>
                <a:latin typeface="等线"/>
                <a:ea typeface="等线"/>
                <a:cs typeface="等线"/>
              </a:defRPr>
            </a:lvl3pPr>
            <a:lvl4pPr marL="1600200" indent="-228600">
              <a:defRPr>
                <a:solidFill>
                  <a:schemeClr val="tx1"/>
                </a:solidFill>
                <a:latin typeface="等线"/>
                <a:ea typeface="等线"/>
                <a:cs typeface="等线"/>
              </a:defRPr>
            </a:lvl4pPr>
            <a:lvl5pPr marL="2057400" indent="-228600">
              <a:defRPr>
                <a:solidFill>
                  <a:schemeClr val="tx1"/>
                </a:solidFill>
                <a:latin typeface="等线"/>
                <a:ea typeface="等线"/>
                <a:cs typeface="等线"/>
              </a:defRPr>
            </a:lvl5pPr>
            <a:lvl6pPr marL="2514600" indent="-228600" fontAlgn="base">
              <a:spcBef>
                <a:spcPct val="0"/>
              </a:spcBef>
              <a:spcAft>
                <a:spcPct val="0"/>
              </a:spcAft>
              <a:defRPr>
                <a:solidFill>
                  <a:schemeClr val="tx1"/>
                </a:solidFill>
                <a:latin typeface="等线"/>
                <a:ea typeface="等线"/>
                <a:cs typeface="等线"/>
              </a:defRPr>
            </a:lvl6pPr>
            <a:lvl7pPr marL="2971800" indent="-228600" fontAlgn="base">
              <a:spcBef>
                <a:spcPct val="0"/>
              </a:spcBef>
              <a:spcAft>
                <a:spcPct val="0"/>
              </a:spcAft>
              <a:defRPr>
                <a:solidFill>
                  <a:schemeClr val="tx1"/>
                </a:solidFill>
                <a:latin typeface="等线"/>
                <a:ea typeface="等线"/>
                <a:cs typeface="等线"/>
              </a:defRPr>
            </a:lvl7pPr>
            <a:lvl8pPr marL="3429000" indent="-228600" fontAlgn="base">
              <a:spcBef>
                <a:spcPct val="0"/>
              </a:spcBef>
              <a:spcAft>
                <a:spcPct val="0"/>
              </a:spcAft>
              <a:defRPr>
                <a:solidFill>
                  <a:schemeClr val="tx1"/>
                </a:solidFill>
                <a:latin typeface="等线"/>
                <a:ea typeface="等线"/>
                <a:cs typeface="等线"/>
              </a:defRPr>
            </a:lvl8pPr>
            <a:lvl9pPr marL="3886200" indent="-228600" fontAlgn="base">
              <a:spcBef>
                <a:spcPct val="0"/>
              </a:spcBef>
              <a:spcAft>
                <a:spcPct val="0"/>
              </a:spcAft>
              <a:defRPr>
                <a:solidFill>
                  <a:schemeClr val="tx1"/>
                </a:solidFill>
                <a:latin typeface="等线"/>
                <a:ea typeface="等线"/>
                <a:cs typeface="等线"/>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等线"/>
              <a:ea typeface="宋体" pitchFamily="2" charset="-122"/>
              <a:cs typeface="等线"/>
            </a:endParaRPr>
          </a:p>
        </p:txBody>
      </p:sp>
      <p:sp>
        <p:nvSpPr>
          <p:cNvPr id="5" name="Oval 17"/>
          <p:cNvSpPr>
            <a:spLocks noChangeArrowheads="1"/>
          </p:cNvSpPr>
          <p:nvPr/>
        </p:nvSpPr>
        <p:spPr bwMode="auto">
          <a:xfrm>
            <a:off x="1968500" y="3663950"/>
            <a:ext cx="546100" cy="544513"/>
          </a:xfrm>
          <a:prstGeom prst="ellipse">
            <a:avLst/>
          </a:prstGeom>
          <a:solidFill>
            <a:schemeClr val="accent2">
              <a:lumMod val="90000"/>
            </a:schemeClr>
          </a:solidFill>
          <a:ln w="6350">
            <a:solidFill>
              <a:schemeClr val="bg1"/>
            </a:solidFill>
          </a:ln>
        </p:spPr>
        <p:txBody>
          <a:bodyPr/>
          <a:lstStyle>
            <a:lvl1pPr>
              <a:defRPr>
                <a:solidFill>
                  <a:schemeClr val="tx1"/>
                </a:solidFill>
                <a:latin typeface="等线"/>
                <a:ea typeface="等线"/>
                <a:cs typeface="等线"/>
              </a:defRPr>
            </a:lvl1pPr>
            <a:lvl2pPr marL="742950" indent="-285750">
              <a:defRPr>
                <a:solidFill>
                  <a:schemeClr val="tx1"/>
                </a:solidFill>
                <a:latin typeface="等线"/>
                <a:ea typeface="等线"/>
                <a:cs typeface="等线"/>
              </a:defRPr>
            </a:lvl2pPr>
            <a:lvl3pPr marL="1143000" indent="-228600">
              <a:defRPr>
                <a:solidFill>
                  <a:schemeClr val="tx1"/>
                </a:solidFill>
                <a:latin typeface="等线"/>
                <a:ea typeface="等线"/>
                <a:cs typeface="等线"/>
              </a:defRPr>
            </a:lvl3pPr>
            <a:lvl4pPr marL="1600200" indent="-228600">
              <a:defRPr>
                <a:solidFill>
                  <a:schemeClr val="tx1"/>
                </a:solidFill>
                <a:latin typeface="等线"/>
                <a:ea typeface="等线"/>
                <a:cs typeface="等线"/>
              </a:defRPr>
            </a:lvl4pPr>
            <a:lvl5pPr marL="2057400" indent="-228600">
              <a:defRPr>
                <a:solidFill>
                  <a:schemeClr val="tx1"/>
                </a:solidFill>
                <a:latin typeface="等线"/>
                <a:ea typeface="等线"/>
                <a:cs typeface="等线"/>
              </a:defRPr>
            </a:lvl5pPr>
            <a:lvl6pPr marL="2514600" indent="-228600" fontAlgn="base">
              <a:spcBef>
                <a:spcPct val="0"/>
              </a:spcBef>
              <a:spcAft>
                <a:spcPct val="0"/>
              </a:spcAft>
              <a:defRPr>
                <a:solidFill>
                  <a:schemeClr val="tx1"/>
                </a:solidFill>
                <a:latin typeface="等线"/>
                <a:ea typeface="等线"/>
                <a:cs typeface="等线"/>
              </a:defRPr>
            </a:lvl6pPr>
            <a:lvl7pPr marL="2971800" indent="-228600" fontAlgn="base">
              <a:spcBef>
                <a:spcPct val="0"/>
              </a:spcBef>
              <a:spcAft>
                <a:spcPct val="0"/>
              </a:spcAft>
              <a:defRPr>
                <a:solidFill>
                  <a:schemeClr val="tx1"/>
                </a:solidFill>
                <a:latin typeface="等线"/>
                <a:ea typeface="等线"/>
                <a:cs typeface="等线"/>
              </a:defRPr>
            </a:lvl7pPr>
            <a:lvl8pPr marL="3429000" indent="-228600" fontAlgn="base">
              <a:spcBef>
                <a:spcPct val="0"/>
              </a:spcBef>
              <a:spcAft>
                <a:spcPct val="0"/>
              </a:spcAft>
              <a:defRPr>
                <a:solidFill>
                  <a:schemeClr val="tx1"/>
                </a:solidFill>
                <a:latin typeface="等线"/>
                <a:ea typeface="等线"/>
                <a:cs typeface="等线"/>
              </a:defRPr>
            </a:lvl8pPr>
            <a:lvl9pPr marL="3886200" indent="-228600" fontAlgn="base">
              <a:spcBef>
                <a:spcPct val="0"/>
              </a:spcBef>
              <a:spcAft>
                <a:spcPct val="0"/>
              </a:spcAft>
              <a:defRPr>
                <a:solidFill>
                  <a:schemeClr val="tx1"/>
                </a:solidFill>
                <a:latin typeface="等线"/>
                <a:ea typeface="等线"/>
                <a:cs typeface="等线"/>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等线"/>
              <a:ea typeface="宋体" pitchFamily="2" charset="-122"/>
              <a:cs typeface="等线"/>
            </a:endParaRPr>
          </a:p>
        </p:txBody>
      </p:sp>
      <p:sp>
        <p:nvSpPr>
          <p:cNvPr id="6" name="Oval 22"/>
          <p:cNvSpPr>
            <a:spLocks noChangeArrowheads="1"/>
          </p:cNvSpPr>
          <p:nvPr/>
        </p:nvSpPr>
        <p:spPr bwMode="auto">
          <a:xfrm>
            <a:off x="1968500" y="4589463"/>
            <a:ext cx="546100" cy="542925"/>
          </a:xfrm>
          <a:prstGeom prst="ellipse">
            <a:avLst/>
          </a:prstGeom>
          <a:solidFill>
            <a:schemeClr val="accent4"/>
          </a:solidFill>
          <a:ln w="6350">
            <a:solidFill>
              <a:schemeClr val="bg1"/>
            </a:solidFill>
          </a:ln>
        </p:spPr>
        <p:txBody>
          <a:bodyPr/>
          <a:lstStyle>
            <a:lvl1pPr>
              <a:defRPr>
                <a:solidFill>
                  <a:schemeClr val="tx1"/>
                </a:solidFill>
                <a:latin typeface="等线"/>
                <a:ea typeface="等线"/>
                <a:cs typeface="等线"/>
              </a:defRPr>
            </a:lvl1pPr>
            <a:lvl2pPr marL="742950" indent="-285750">
              <a:defRPr>
                <a:solidFill>
                  <a:schemeClr val="tx1"/>
                </a:solidFill>
                <a:latin typeface="等线"/>
                <a:ea typeface="等线"/>
                <a:cs typeface="等线"/>
              </a:defRPr>
            </a:lvl2pPr>
            <a:lvl3pPr marL="1143000" indent="-228600">
              <a:defRPr>
                <a:solidFill>
                  <a:schemeClr val="tx1"/>
                </a:solidFill>
                <a:latin typeface="等线"/>
                <a:ea typeface="等线"/>
                <a:cs typeface="等线"/>
              </a:defRPr>
            </a:lvl3pPr>
            <a:lvl4pPr marL="1600200" indent="-228600">
              <a:defRPr>
                <a:solidFill>
                  <a:schemeClr val="tx1"/>
                </a:solidFill>
                <a:latin typeface="等线"/>
                <a:ea typeface="等线"/>
                <a:cs typeface="等线"/>
              </a:defRPr>
            </a:lvl4pPr>
            <a:lvl5pPr marL="2057400" indent="-228600">
              <a:defRPr>
                <a:solidFill>
                  <a:schemeClr val="tx1"/>
                </a:solidFill>
                <a:latin typeface="等线"/>
                <a:ea typeface="等线"/>
                <a:cs typeface="等线"/>
              </a:defRPr>
            </a:lvl5pPr>
            <a:lvl6pPr marL="2514600" indent="-228600" fontAlgn="base">
              <a:spcBef>
                <a:spcPct val="0"/>
              </a:spcBef>
              <a:spcAft>
                <a:spcPct val="0"/>
              </a:spcAft>
              <a:defRPr>
                <a:solidFill>
                  <a:schemeClr val="tx1"/>
                </a:solidFill>
                <a:latin typeface="等线"/>
                <a:ea typeface="等线"/>
                <a:cs typeface="等线"/>
              </a:defRPr>
            </a:lvl6pPr>
            <a:lvl7pPr marL="2971800" indent="-228600" fontAlgn="base">
              <a:spcBef>
                <a:spcPct val="0"/>
              </a:spcBef>
              <a:spcAft>
                <a:spcPct val="0"/>
              </a:spcAft>
              <a:defRPr>
                <a:solidFill>
                  <a:schemeClr val="tx1"/>
                </a:solidFill>
                <a:latin typeface="等线"/>
                <a:ea typeface="等线"/>
                <a:cs typeface="等线"/>
              </a:defRPr>
            </a:lvl7pPr>
            <a:lvl8pPr marL="3429000" indent="-228600" fontAlgn="base">
              <a:spcBef>
                <a:spcPct val="0"/>
              </a:spcBef>
              <a:spcAft>
                <a:spcPct val="0"/>
              </a:spcAft>
              <a:defRPr>
                <a:solidFill>
                  <a:schemeClr val="tx1"/>
                </a:solidFill>
                <a:latin typeface="等线"/>
                <a:ea typeface="等线"/>
                <a:cs typeface="等线"/>
              </a:defRPr>
            </a:lvl8pPr>
            <a:lvl9pPr marL="3886200" indent="-228600" fontAlgn="base">
              <a:spcBef>
                <a:spcPct val="0"/>
              </a:spcBef>
              <a:spcAft>
                <a:spcPct val="0"/>
              </a:spcAft>
              <a:defRPr>
                <a:solidFill>
                  <a:schemeClr val="tx1"/>
                </a:solidFill>
                <a:latin typeface="等线"/>
                <a:ea typeface="等线"/>
                <a:cs typeface="等线"/>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等线"/>
              <a:ea typeface="宋体" pitchFamily="2" charset="-122"/>
              <a:cs typeface="等线"/>
            </a:endParaRPr>
          </a:p>
        </p:txBody>
      </p:sp>
      <p:grpSp>
        <p:nvGrpSpPr>
          <p:cNvPr id="33799" name="组合 6"/>
          <p:cNvGrpSpPr/>
          <p:nvPr/>
        </p:nvGrpSpPr>
        <p:grpSpPr>
          <a:xfrm>
            <a:off x="2157413" y="3821113"/>
            <a:ext cx="169862" cy="230187"/>
            <a:chOff x="9774238" y="912813"/>
            <a:chExt cx="209551" cy="284163"/>
          </a:xfrm>
        </p:grpSpPr>
        <p:sp>
          <p:nvSpPr>
            <p:cNvPr id="33822" name="Freeform 22"/>
            <p:cNvSpPr/>
            <p:nvPr/>
          </p:nvSpPr>
          <p:spPr>
            <a:xfrm>
              <a:off x="9893301" y="912813"/>
              <a:ext cx="90488" cy="90488"/>
            </a:xfrm>
            <a:custGeom>
              <a:avLst/>
              <a:gdLst/>
              <a:ahLst/>
              <a:cxnLst>
                <a:cxn ang="0">
                  <a:pos x="143650494" y="143650494"/>
                </a:cxn>
                <a:cxn ang="0">
                  <a:pos x="0" y="0"/>
                </a:cxn>
                <a:cxn ang="0">
                  <a:pos x="0" y="143650494"/>
                </a:cxn>
                <a:cxn ang="0">
                  <a:pos x="143650494" y="143650494"/>
                </a:cxn>
              </a:cxnLst>
              <a:pathLst>
                <a:path w="57" h="57">
                  <a:moveTo>
                    <a:pt x="57" y="57"/>
                  </a:moveTo>
                  <a:lnTo>
                    <a:pt x="0" y="0"/>
                  </a:lnTo>
                  <a:lnTo>
                    <a:pt x="0" y="57"/>
                  </a:lnTo>
                  <a:lnTo>
                    <a:pt x="57" y="57"/>
                  </a:lnTo>
                  <a:close/>
                </a:path>
              </a:pathLst>
            </a:custGeom>
            <a:noFill/>
            <a:ln w="12700" cap="rnd" cmpd="sng">
              <a:solidFill>
                <a:schemeClr val="bg2">
                  <a:alpha val="100000"/>
                </a:schemeClr>
              </a:solidFill>
              <a:prstDash val="solid"/>
              <a:round/>
              <a:headEnd type="none" w="med" len="med"/>
              <a:tailEnd type="none" w="med" len="med"/>
            </a:ln>
          </p:spPr>
          <p:txBody>
            <a:bodyPr/>
            <a:p>
              <a:endParaRPr lang="zh-CN" altLang="en-US"/>
            </a:p>
          </p:txBody>
        </p:sp>
        <p:sp>
          <p:nvSpPr>
            <p:cNvPr id="33823" name="Freeform 23"/>
            <p:cNvSpPr/>
            <p:nvPr/>
          </p:nvSpPr>
          <p:spPr>
            <a:xfrm>
              <a:off x="9774238" y="912813"/>
              <a:ext cx="209550" cy="284163"/>
            </a:xfrm>
            <a:custGeom>
              <a:avLst/>
              <a:gdLst/>
              <a:ahLst/>
              <a:cxnLst>
                <a:cxn ang="0">
                  <a:pos x="189012513" y="0"/>
                </a:cxn>
                <a:cxn ang="0">
                  <a:pos x="0" y="0"/>
                </a:cxn>
                <a:cxn ang="0">
                  <a:pos x="0" y="451109556"/>
                </a:cxn>
                <a:cxn ang="0">
                  <a:pos x="332660625" y="451109556"/>
                </a:cxn>
                <a:cxn ang="0">
                  <a:pos x="332660625" y="143649953"/>
                </a:cxn>
              </a:cxnLst>
              <a:pathLst>
                <a:path w="132" h="179">
                  <a:moveTo>
                    <a:pt x="75" y="0"/>
                  </a:moveTo>
                  <a:lnTo>
                    <a:pt x="0" y="0"/>
                  </a:lnTo>
                  <a:lnTo>
                    <a:pt x="0" y="179"/>
                  </a:lnTo>
                  <a:lnTo>
                    <a:pt x="132" y="179"/>
                  </a:lnTo>
                  <a:lnTo>
                    <a:pt x="132" y="57"/>
                  </a:lnTo>
                </a:path>
              </a:pathLst>
            </a:custGeom>
            <a:noFill/>
            <a:ln w="12700" cap="rnd" cmpd="sng">
              <a:solidFill>
                <a:schemeClr val="bg2">
                  <a:alpha val="100000"/>
                </a:schemeClr>
              </a:solidFill>
              <a:prstDash val="solid"/>
              <a:round/>
              <a:headEnd type="none" w="med" len="med"/>
              <a:tailEnd type="none" w="med" len="med"/>
            </a:ln>
          </p:spPr>
          <p:txBody>
            <a:bodyPr/>
            <a:p>
              <a:endParaRPr lang="zh-CN" altLang="en-US"/>
            </a:p>
          </p:txBody>
        </p:sp>
      </p:grpSp>
      <p:grpSp>
        <p:nvGrpSpPr>
          <p:cNvPr id="33800" name="组合 9"/>
          <p:cNvGrpSpPr/>
          <p:nvPr/>
        </p:nvGrpSpPr>
        <p:grpSpPr>
          <a:xfrm>
            <a:off x="2125663" y="4745038"/>
            <a:ext cx="233362" cy="231775"/>
            <a:chOff x="11363326" y="-2538413"/>
            <a:chExt cx="285750" cy="285750"/>
          </a:xfrm>
        </p:grpSpPr>
        <p:sp>
          <p:nvSpPr>
            <p:cNvPr id="33811" name="Oval 31"/>
            <p:cNvSpPr/>
            <p:nvPr/>
          </p:nvSpPr>
          <p:spPr>
            <a:xfrm>
              <a:off x="11423651" y="-2297113"/>
              <a:ext cx="150813" cy="44450"/>
            </a:xfrm>
            <a:prstGeom prst="ellipse">
              <a:avLst/>
            </a:prstGeom>
            <a:noFill/>
            <a:ln w="12700" cap="rnd" cmpd="sng">
              <a:solidFill>
                <a:schemeClr val="bg2"/>
              </a:solidFill>
              <a:prstDash val="solid"/>
              <a:headEnd type="none" w="med" len="med"/>
              <a:tailEnd type="none" w="med" len="med"/>
            </a:ln>
          </p:spPr>
          <p:txBody>
            <a:bodyPr/>
            <a:lst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等线"/>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等线"/>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等线"/>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a:defRPr>
              </a:lvl5pPr>
            </a:lstStyle>
            <a:p>
              <a:pPr marL="0" lvl="0" indent="0" eaLnBrk="1" hangingPunct="1">
                <a:lnSpc>
                  <a:spcPct val="100000"/>
                </a:lnSpc>
                <a:spcBef>
                  <a:spcPct val="0"/>
                </a:spcBef>
                <a:buFontTx/>
                <a:buNone/>
              </a:pPr>
              <a:endParaRPr lang="zh-CN" altLang="en-US" sz="1800" dirty="0">
                <a:ea typeface="宋体" pitchFamily="2" charset="-122"/>
              </a:endParaRPr>
            </a:p>
          </p:txBody>
        </p:sp>
        <p:sp>
          <p:nvSpPr>
            <p:cNvPr id="33812" name="Rectangle 32"/>
            <p:cNvSpPr/>
            <p:nvPr/>
          </p:nvSpPr>
          <p:spPr>
            <a:xfrm>
              <a:off x="11363326" y="-2538413"/>
              <a:ext cx="285750" cy="195263"/>
            </a:xfrm>
            <a:prstGeom prst="rect">
              <a:avLst/>
            </a:prstGeom>
            <a:noFill/>
            <a:ln w="12700" cap="rnd" cmpd="sng">
              <a:solidFill>
                <a:schemeClr val="bg2"/>
              </a:solidFill>
              <a:prstDash val="solid"/>
              <a:round/>
              <a:headEnd type="none" w="med" len="med"/>
              <a:tailEnd type="none" w="med" len="med"/>
            </a:ln>
          </p:spPr>
          <p:txBody>
            <a:bodyPr/>
            <a:lst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等线"/>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等线"/>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等线"/>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a:defRPr>
              </a:lvl5pPr>
            </a:lstStyle>
            <a:p>
              <a:pPr marL="0" lvl="0" indent="0" eaLnBrk="1" hangingPunct="1">
                <a:lnSpc>
                  <a:spcPct val="100000"/>
                </a:lnSpc>
                <a:spcBef>
                  <a:spcPct val="0"/>
                </a:spcBef>
                <a:buFontTx/>
                <a:buNone/>
              </a:pPr>
              <a:endParaRPr lang="zh-CN" altLang="en-US" sz="1800" dirty="0">
                <a:ea typeface="宋体" pitchFamily="2" charset="-122"/>
              </a:endParaRPr>
            </a:p>
          </p:txBody>
        </p:sp>
        <p:sp>
          <p:nvSpPr>
            <p:cNvPr id="33813" name="Line 33"/>
            <p:cNvSpPr/>
            <p:nvPr/>
          </p:nvSpPr>
          <p:spPr>
            <a:xfrm>
              <a:off x="11401426" y="-2508250"/>
              <a:ext cx="209550" cy="0"/>
            </a:xfrm>
            <a:prstGeom prst="line">
              <a:avLst/>
            </a:prstGeom>
            <a:ln w="12700" cap="rnd" cmpd="sng">
              <a:solidFill>
                <a:schemeClr val="bg2"/>
              </a:solidFill>
              <a:prstDash val="solid"/>
              <a:headEnd type="none" w="med" len="med"/>
              <a:tailEnd type="none" w="med" len="med"/>
            </a:ln>
          </p:spPr>
        </p:sp>
        <p:sp>
          <p:nvSpPr>
            <p:cNvPr id="33814" name="Line 34"/>
            <p:cNvSpPr/>
            <p:nvPr/>
          </p:nvSpPr>
          <p:spPr>
            <a:xfrm>
              <a:off x="11522076" y="-2447925"/>
              <a:ext cx="88900" cy="0"/>
            </a:xfrm>
            <a:prstGeom prst="line">
              <a:avLst/>
            </a:prstGeom>
            <a:ln w="12700" cap="rnd" cmpd="sng">
              <a:solidFill>
                <a:schemeClr val="bg2"/>
              </a:solidFill>
              <a:prstDash val="solid"/>
              <a:headEnd type="none" w="med" len="med"/>
              <a:tailEnd type="none" w="med" len="med"/>
            </a:ln>
          </p:spPr>
        </p:sp>
        <p:sp>
          <p:nvSpPr>
            <p:cNvPr id="33815" name="Line 35"/>
            <p:cNvSpPr/>
            <p:nvPr/>
          </p:nvSpPr>
          <p:spPr>
            <a:xfrm>
              <a:off x="11522076" y="-2417763"/>
              <a:ext cx="88900" cy="0"/>
            </a:xfrm>
            <a:prstGeom prst="line">
              <a:avLst/>
            </a:prstGeom>
            <a:ln w="12700" cap="rnd" cmpd="sng">
              <a:solidFill>
                <a:schemeClr val="bg2"/>
              </a:solidFill>
              <a:prstDash val="solid"/>
              <a:headEnd type="none" w="med" len="med"/>
              <a:tailEnd type="none" w="med" len="med"/>
            </a:ln>
          </p:spPr>
        </p:sp>
        <p:sp>
          <p:nvSpPr>
            <p:cNvPr id="33816" name="Line 36"/>
            <p:cNvSpPr/>
            <p:nvPr/>
          </p:nvSpPr>
          <p:spPr>
            <a:xfrm>
              <a:off x="11522076" y="-2387600"/>
              <a:ext cx="88900" cy="0"/>
            </a:xfrm>
            <a:prstGeom prst="line">
              <a:avLst/>
            </a:prstGeom>
            <a:ln w="12700" cap="rnd" cmpd="sng">
              <a:solidFill>
                <a:schemeClr val="bg2"/>
              </a:solidFill>
              <a:prstDash val="solid"/>
              <a:headEnd type="none" w="med" len="med"/>
              <a:tailEnd type="none" w="med" len="med"/>
            </a:ln>
          </p:spPr>
        </p:sp>
        <p:sp>
          <p:nvSpPr>
            <p:cNvPr id="33817" name="Line 37"/>
            <p:cNvSpPr/>
            <p:nvPr/>
          </p:nvSpPr>
          <p:spPr>
            <a:xfrm flipV="1">
              <a:off x="11393488" y="-2409825"/>
              <a:ext cx="0" cy="30163"/>
            </a:xfrm>
            <a:prstGeom prst="line">
              <a:avLst/>
            </a:prstGeom>
            <a:ln w="12700" cap="rnd" cmpd="sng">
              <a:solidFill>
                <a:schemeClr val="bg2"/>
              </a:solidFill>
              <a:prstDash val="solid"/>
              <a:headEnd type="none" w="med" len="med"/>
              <a:tailEnd type="none" w="med" len="med"/>
            </a:ln>
          </p:spPr>
        </p:sp>
        <p:sp>
          <p:nvSpPr>
            <p:cNvPr id="33818" name="Line 38"/>
            <p:cNvSpPr/>
            <p:nvPr/>
          </p:nvSpPr>
          <p:spPr>
            <a:xfrm flipV="1">
              <a:off x="11423651" y="-2439988"/>
              <a:ext cx="0" cy="60325"/>
            </a:xfrm>
            <a:prstGeom prst="line">
              <a:avLst/>
            </a:prstGeom>
            <a:ln w="12700" cap="rnd" cmpd="sng">
              <a:solidFill>
                <a:schemeClr val="bg2"/>
              </a:solidFill>
              <a:prstDash val="solid"/>
              <a:headEnd type="none" w="med" len="med"/>
              <a:tailEnd type="none" w="med" len="med"/>
            </a:ln>
          </p:spPr>
        </p:sp>
        <p:sp>
          <p:nvSpPr>
            <p:cNvPr id="33819" name="Line 39"/>
            <p:cNvSpPr/>
            <p:nvPr/>
          </p:nvSpPr>
          <p:spPr>
            <a:xfrm flipV="1">
              <a:off x="11453813" y="-2470150"/>
              <a:ext cx="0" cy="90488"/>
            </a:xfrm>
            <a:prstGeom prst="line">
              <a:avLst/>
            </a:prstGeom>
            <a:ln w="12700" cap="rnd" cmpd="sng">
              <a:solidFill>
                <a:schemeClr val="bg2"/>
              </a:solidFill>
              <a:prstDash val="solid"/>
              <a:headEnd type="none" w="med" len="med"/>
              <a:tailEnd type="none" w="med" len="med"/>
            </a:ln>
          </p:spPr>
        </p:sp>
        <p:sp>
          <p:nvSpPr>
            <p:cNvPr id="33820" name="Line 40"/>
            <p:cNvSpPr/>
            <p:nvPr/>
          </p:nvSpPr>
          <p:spPr>
            <a:xfrm flipV="1">
              <a:off x="11483976" y="-2439988"/>
              <a:ext cx="0" cy="60325"/>
            </a:xfrm>
            <a:prstGeom prst="line">
              <a:avLst/>
            </a:prstGeom>
            <a:ln w="12700" cap="rnd" cmpd="sng">
              <a:solidFill>
                <a:schemeClr val="bg2"/>
              </a:solidFill>
              <a:prstDash val="solid"/>
              <a:headEnd type="none" w="med" len="med"/>
              <a:tailEnd type="none" w="med" len="med"/>
            </a:ln>
          </p:spPr>
        </p:sp>
        <p:sp>
          <p:nvSpPr>
            <p:cNvPr id="33821" name="Line 41"/>
            <p:cNvSpPr/>
            <p:nvPr/>
          </p:nvSpPr>
          <p:spPr>
            <a:xfrm flipV="1">
              <a:off x="11498263" y="-2335213"/>
              <a:ext cx="0" cy="60325"/>
            </a:xfrm>
            <a:prstGeom prst="line">
              <a:avLst/>
            </a:prstGeom>
            <a:ln w="12700" cap="rnd" cmpd="sng">
              <a:solidFill>
                <a:schemeClr val="bg2"/>
              </a:solidFill>
              <a:prstDash val="solid"/>
              <a:headEnd type="none" w="med" len="med"/>
              <a:tailEnd type="none" w="med" len="med"/>
            </a:ln>
          </p:spPr>
        </p:sp>
      </p:grpSp>
      <p:grpSp>
        <p:nvGrpSpPr>
          <p:cNvPr id="33801" name="组合 22"/>
          <p:cNvGrpSpPr/>
          <p:nvPr/>
        </p:nvGrpSpPr>
        <p:grpSpPr>
          <a:xfrm>
            <a:off x="2124075" y="2897188"/>
            <a:ext cx="233363" cy="207962"/>
            <a:chOff x="7043738" y="-1533525"/>
            <a:chExt cx="285750" cy="255588"/>
          </a:xfrm>
        </p:grpSpPr>
        <p:sp>
          <p:nvSpPr>
            <p:cNvPr id="33806" name="Freeform 42"/>
            <p:cNvSpPr/>
            <p:nvPr/>
          </p:nvSpPr>
          <p:spPr>
            <a:xfrm>
              <a:off x="7043738" y="-1533525"/>
              <a:ext cx="285750" cy="255588"/>
            </a:xfrm>
            <a:custGeom>
              <a:avLst/>
              <a:gdLst/>
              <a:ahLst/>
              <a:cxnLst>
                <a:cxn ang="0">
                  <a:pos x="1074382401" y="56511259"/>
                </a:cxn>
                <a:cxn ang="0">
                  <a:pos x="1017837740" y="0"/>
                </a:cxn>
                <a:cxn ang="0">
                  <a:pos x="56544661" y="0"/>
                </a:cxn>
                <a:cxn ang="0">
                  <a:pos x="0" y="56511259"/>
                </a:cxn>
                <a:cxn ang="0">
                  <a:pos x="0" y="904153826"/>
                </a:cxn>
                <a:cxn ang="0">
                  <a:pos x="56544661" y="960665084"/>
                </a:cxn>
                <a:cxn ang="0">
                  <a:pos x="1017837740" y="960665084"/>
                </a:cxn>
                <a:cxn ang="0">
                  <a:pos x="1074382401" y="904153826"/>
                </a:cxn>
                <a:cxn ang="0">
                  <a:pos x="1074382401" y="56511259"/>
                </a:cxn>
              </a:cxnLst>
              <a:pathLst>
                <a:path w="76" h="68">
                  <a:moveTo>
                    <a:pt x="76" y="4"/>
                  </a:moveTo>
                  <a:cubicBezTo>
                    <a:pt x="76" y="2"/>
                    <a:pt x="74" y="0"/>
                    <a:pt x="72" y="0"/>
                  </a:cubicBezTo>
                  <a:cubicBezTo>
                    <a:pt x="4" y="0"/>
                    <a:pt x="4" y="0"/>
                    <a:pt x="4" y="0"/>
                  </a:cubicBezTo>
                  <a:cubicBezTo>
                    <a:pt x="2" y="0"/>
                    <a:pt x="0" y="2"/>
                    <a:pt x="0" y="4"/>
                  </a:cubicBezTo>
                  <a:cubicBezTo>
                    <a:pt x="0" y="64"/>
                    <a:pt x="0" y="64"/>
                    <a:pt x="0" y="64"/>
                  </a:cubicBezTo>
                  <a:cubicBezTo>
                    <a:pt x="0" y="66"/>
                    <a:pt x="2" y="68"/>
                    <a:pt x="4" y="68"/>
                  </a:cubicBezTo>
                  <a:cubicBezTo>
                    <a:pt x="72" y="68"/>
                    <a:pt x="72" y="68"/>
                    <a:pt x="72" y="68"/>
                  </a:cubicBezTo>
                  <a:cubicBezTo>
                    <a:pt x="74" y="68"/>
                    <a:pt x="76" y="66"/>
                    <a:pt x="76" y="64"/>
                  </a:cubicBezTo>
                  <a:lnTo>
                    <a:pt x="76" y="4"/>
                  </a:lnTo>
                  <a:close/>
                </a:path>
              </a:pathLst>
            </a:custGeom>
            <a:noFill/>
            <a:ln w="12700" cap="rnd" cmpd="sng">
              <a:solidFill>
                <a:schemeClr val="bg2">
                  <a:alpha val="100000"/>
                </a:schemeClr>
              </a:solidFill>
              <a:prstDash val="solid"/>
              <a:round/>
              <a:headEnd type="none" w="med" len="med"/>
              <a:tailEnd type="none" w="med" len="med"/>
            </a:ln>
          </p:spPr>
          <p:txBody>
            <a:bodyPr/>
            <a:p>
              <a:endParaRPr lang="zh-CN" altLang="en-US"/>
            </a:p>
          </p:txBody>
        </p:sp>
        <p:sp>
          <p:nvSpPr>
            <p:cNvPr id="33807" name="Oval 43"/>
            <p:cNvSpPr/>
            <p:nvPr/>
          </p:nvSpPr>
          <p:spPr>
            <a:xfrm>
              <a:off x="7089776" y="-1487488"/>
              <a:ext cx="44450" cy="44450"/>
            </a:xfrm>
            <a:prstGeom prst="ellipse">
              <a:avLst/>
            </a:prstGeom>
            <a:noFill/>
            <a:ln w="12700" cap="rnd" cmpd="sng">
              <a:solidFill>
                <a:schemeClr val="bg2"/>
              </a:solidFill>
              <a:prstDash val="solid"/>
              <a:headEnd type="none" w="med" len="med"/>
              <a:tailEnd type="none" w="med" len="med"/>
            </a:ln>
          </p:spPr>
          <p:txBody>
            <a:bodyPr/>
            <a:lst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等线"/>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等线"/>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等线"/>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a:defRPr>
              </a:lvl5pPr>
            </a:lstStyle>
            <a:p>
              <a:pPr marL="0" lvl="0" indent="0" eaLnBrk="1" hangingPunct="1">
                <a:lnSpc>
                  <a:spcPct val="100000"/>
                </a:lnSpc>
                <a:spcBef>
                  <a:spcPct val="0"/>
                </a:spcBef>
                <a:buFontTx/>
                <a:buNone/>
              </a:pPr>
              <a:endParaRPr lang="zh-CN" altLang="en-US" sz="1800" dirty="0">
                <a:ea typeface="宋体" pitchFamily="2" charset="-122"/>
              </a:endParaRPr>
            </a:p>
          </p:txBody>
        </p:sp>
        <p:sp>
          <p:nvSpPr>
            <p:cNvPr id="33808" name="Freeform 44"/>
            <p:cNvSpPr/>
            <p:nvPr/>
          </p:nvSpPr>
          <p:spPr>
            <a:xfrm>
              <a:off x="7067551" y="-1435100"/>
              <a:ext cx="239713" cy="90488"/>
            </a:xfrm>
            <a:custGeom>
              <a:avLst/>
              <a:gdLst/>
              <a:ahLst/>
              <a:cxnLst>
                <a:cxn ang="0">
                  <a:pos x="0" y="143650494"/>
                </a:cxn>
                <a:cxn ang="0">
                  <a:pos x="93246769" y="70564765"/>
                </a:cxn>
                <a:cxn ang="0">
                  <a:pos x="141129044" y="118448792"/>
                </a:cxn>
                <a:cxn ang="0">
                  <a:pos x="259577429" y="0"/>
                </a:cxn>
                <a:cxn ang="0">
                  <a:pos x="380545181" y="118448792"/>
                </a:cxn>
              </a:cxnLst>
              <a:pathLst>
                <a:path w="151" h="57">
                  <a:moveTo>
                    <a:pt x="0" y="57"/>
                  </a:moveTo>
                  <a:lnTo>
                    <a:pt x="37" y="28"/>
                  </a:lnTo>
                  <a:lnTo>
                    <a:pt x="56" y="47"/>
                  </a:lnTo>
                  <a:lnTo>
                    <a:pt x="103" y="0"/>
                  </a:lnTo>
                  <a:lnTo>
                    <a:pt x="151" y="47"/>
                  </a:lnTo>
                </a:path>
              </a:pathLst>
            </a:custGeom>
            <a:noFill/>
            <a:ln w="12700" cap="rnd" cmpd="sng">
              <a:solidFill>
                <a:schemeClr val="bg2">
                  <a:alpha val="100000"/>
                </a:schemeClr>
              </a:solidFill>
              <a:prstDash val="solid"/>
              <a:round/>
              <a:headEnd type="none" w="med" len="med"/>
              <a:tailEnd type="none" w="med" len="med"/>
            </a:ln>
          </p:spPr>
          <p:txBody>
            <a:bodyPr/>
            <a:p>
              <a:endParaRPr lang="zh-CN" altLang="en-US"/>
            </a:p>
          </p:txBody>
        </p:sp>
        <p:sp>
          <p:nvSpPr>
            <p:cNvPr id="33809" name="Line 45"/>
            <p:cNvSpPr/>
            <p:nvPr/>
          </p:nvSpPr>
          <p:spPr>
            <a:xfrm flipH="1">
              <a:off x="7202488" y="-1338263"/>
              <a:ext cx="104775" cy="0"/>
            </a:xfrm>
            <a:prstGeom prst="line">
              <a:avLst/>
            </a:prstGeom>
            <a:ln w="12700" cap="rnd" cmpd="sng">
              <a:solidFill>
                <a:schemeClr val="bg2"/>
              </a:solidFill>
              <a:prstDash val="solid"/>
              <a:headEnd type="none" w="med" len="med"/>
              <a:tailEnd type="none" w="med" len="med"/>
            </a:ln>
          </p:spPr>
        </p:sp>
        <p:sp>
          <p:nvSpPr>
            <p:cNvPr id="33810" name="Line 46"/>
            <p:cNvSpPr/>
            <p:nvPr/>
          </p:nvSpPr>
          <p:spPr>
            <a:xfrm flipH="1">
              <a:off x="7142163" y="-1308100"/>
              <a:ext cx="165100" cy="0"/>
            </a:xfrm>
            <a:prstGeom prst="line">
              <a:avLst/>
            </a:prstGeom>
            <a:ln w="12700" cap="rnd" cmpd="sng">
              <a:solidFill>
                <a:schemeClr val="bg2"/>
              </a:solidFill>
              <a:prstDash val="solid"/>
              <a:headEnd type="none" w="med" len="med"/>
              <a:tailEnd type="none" w="med" len="med"/>
            </a:ln>
          </p:spPr>
        </p:sp>
      </p:grpSp>
      <p:sp>
        <p:nvSpPr>
          <p:cNvPr id="33802" name="矩形 28"/>
          <p:cNvSpPr/>
          <p:nvPr/>
        </p:nvSpPr>
        <p:spPr>
          <a:xfrm>
            <a:off x="3068638" y="2770188"/>
            <a:ext cx="800100" cy="461962"/>
          </a:xfrm>
          <a:prstGeom prst="rect">
            <a:avLst/>
          </a:prstGeom>
          <a:noFill/>
          <a:ln w="9525">
            <a:noFill/>
          </a:ln>
        </p:spPr>
        <p:txBody>
          <a:bodyPr wrap="none">
            <a:spAutoFit/>
          </a:bodyPr>
          <a:lst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等线"/>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等线"/>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等线"/>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a:defRPr>
            </a:lvl5pPr>
          </a:lstStyle>
          <a:p>
            <a:pPr marL="0" lvl="0" indent="0" eaLnBrk="1" hangingPunct="1">
              <a:lnSpc>
                <a:spcPct val="100000"/>
              </a:lnSpc>
              <a:spcBef>
                <a:spcPct val="0"/>
              </a:spcBef>
              <a:buFontTx/>
              <a:buNone/>
            </a:pPr>
            <a:r>
              <a:rPr lang="zh-CN" altLang="en-US" sz="2400" dirty="0">
                <a:solidFill>
                  <a:srgbClr val="000000"/>
                </a:solidFill>
                <a:latin typeface="微软雅黑" pitchFamily="34" charset="-122"/>
                <a:ea typeface="微软雅黑" pitchFamily="34" charset="-122"/>
              </a:rPr>
              <a:t>绘画</a:t>
            </a:r>
            <a:endParaRPr lang="zh-CN" altLang="en-US" sz="2400" dirty="0">
              <a:latin typeface="微软雅黑" pitchFamily="34" charset="-122"/>
              <a:ea typeface="微软雅黑" pitchFamily="34" charset="-122"/>
            </a:endParaRPr>
          </a:p>
        </p:txBody>
      </p:sp>
      <p:sp>
        <p:nvSpPr>
          <p:cNvPr id="33803" name="矩形 29"/>
          <p:cNvSpPr/>
          <p:nvPr/>
        </p:nvSpPr>
        <p:spPr>
          <a:xfrm>
            <a:off x="3068638" y="3663950"/>
            <a:ext cx="800100" cy="461963"/>
          </a:xfrm>
          <a:prstGeom prst="rect">
            <a:avLst/>
          </a:prstGeom>
          <a:noFill/>
          <a:ln w="9525">
            <a:noFill/>
          </a:ln>
        </p:spPr>
        <p:txBody>
          <a:bodyPr wrap="none">
            <a:spAutoFit/>
          </a:bodyPr>
          <a:lst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等线"/>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等线"/>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等线"/>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a:defRPr>
            </a:lvl5pPr>
          </a:lstStyle>
          <a:p>
            <a:pPr marL="0" lvl="0" indent="0" eaLnBrk="1" hangingPunct="1">
              <a:lnSpc>
                <a:spcPct val="100000"/>
              </a:lnSpc>
              <a:spcBef>
                <a:spcPct val="0"/>
              </a:spcBef>
              <a:buFontTx/>
              <a:buNone/>
            </a:pPr>
            <a:r>
              <a:rPr lang="zh-CN" altLang="en-US" sz="2400" dirty="0">
                <a:solidFill>
                  <a:srgbClr val="000000"/>
                </a:solidFill>
                <a:latin typeface="微软雅黑" pitchFamily="34" charset="-122"/>
                <a:ea typeface="微软雅黑" pitchFamily="34" charset="-122"/>
              </a:rPr>
              <a:t>手工</a:t>
            </a:r>
            <a:endParaRPr lang="zh-CN" altLang="en-US" sz="2400" dirty="0">
              <a:latin typeface="微软雅黑" pitchFamily="34" charset="-122"/>
              <a:ea typeface="微软雅黑" pitchFamily="34" charset="-122"/>
            </a:endParaRPr>
          </a:p>
        </p:txBody>
      </p:sp>
      <p:sp>
        <p:nvSpPr>
          <p:cNvPr id="33804" name="矩形 30"/>
          <p:cNvSpPr/>
          <p:nvPr/>
        </p:nvSpPr>
        <p:spPr>
          <a:xfrm>
            <a:off x="3068638" y="4629150"/>
            <a:ext cx="1414462" cy="461963"/>
          </a:xfrm>
          <a:prstGeom prst="rect">
            <a:avLst/>
          </a:prstGeom>
          <a:noFill/>
          <a:ln w="9525">
            <a:noFill/>
          </a:ln>
        </p:spPr>
        <p:txBody>
          <a:bodyPr wrap="none">
            <a:spAutoFit/>
          </a:bodyPr>
          <a:lst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等线"/>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等线"/>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等线"/>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a:defRPr>
            </a:lvl5pPr>
          </a:lstStyle>
          <a:p>
            <a:pPr marL="0" lvl="0" indent="0" eaLnBrk="1" hangingPunct="1">
              <a:lnSpc>
                <a:spcPct val="100000"/>
              </a:lnSpc>
              <a:spcBef>
                <a:spcPct val="0"/>
              </a:spcBef>
              <a:buFontTx/>
              <a:buNone/>
            </a:pPr>
            <a:r>
              <a:rPr lang="zh-CN" altLang="en-US" sz="2400" dirty="0">
                <a:solidFill>
                  <a:srgbClr val="000000"/>
                </a:solidFill>
                <a:latin typeface="微软雅黑" pitchFamily="34" charset="-122"/>
                <a:ea typeface="微软雅黑" pitchFamily="34" charset="-122"/>
              </a:rPr>
              <a:t>美术欣赏</a:t>
            </a:r>
            <a:endParaRPr lang="zh-CN" altLang="en-US" sz="2400" dirty="0">
              <a:latin typeface="微软雅黑" pitchFamily="34" charset="-122"/>
              <a:ea typeface="微软雅黑" pitchFamily="34" charset="-122"/>
            </a:endParaRPr>
          </a:p>
        </p:txBody>
      </p:sp>
      <p:pic>
        <p:nvPicPr>
          <p:cNvPr id="3" name="图片 2"/>
          <p:cNvPicPr>
            <a:picLocks noChangeAspect="1"/>
          </p:cNvPicPr>
          <p:nvPr/>
        </p:nvPicPr>
        <p:blipFill>
          <a:blip r:embed="rId1"/>
          <a:stretch>
            <a:fillRect/>
          </a:stretch>
        </p:blipFill>
        <p:spPr>
          <a:xfrm>
            <a:off x="6432721" y="2529682"/>
            <a:ext cx="3711872" cy="23549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2" name="标题 1"/>
          <p:cNvSpPr>
            <a:spLocks noGrp="1"/>
          </p:cNvSpPr>
          <p:nvPr>
            <p:ph type="title"/>
          </p:nvPr>
        </p:nvSpPr>
        <p:spPr>
          <a:xfrm>
            <a:off x="410845" y="36195"/>
            <a:ext cx="10527030" cy="680720"/>
          </a:xfrm>
        </p:spPr>
        <p:txBody>
          <a:bodyPr vert="horz" wrap="square" lIns="91440" tIns="45720" rIns="91440" bIns="45720" anchor="ctr" anchorCtr="0"/>
          <a:p>
            <a:pPr defTabSz="914400">
              <a:buNone/>
            </a:pPr>
            <a:r>
              <a:rPr lang="zh-CN" altLang="en-US" sz="3200" b="1" kern="1200" dirty="0">
                <a:solidFill>
                  <a:schemeClr val="bg1"/>
                </a:solidFill>
                <a:ea typeface="+mj-lt"/>
                <a:cs typeface="黑体" charset="0"/>
              </a:rPr>
              <a:t>五、 幼儿园美术教育领域</a:t>
            </a:r>
            <a:endParaRPr lang="zh-CN" altLang="en-US" sz="3200" b="1" kern="1200" dirty="0">
              <a:solidFill>
                <a:schemeClr val="bg1"/>
              </a:solidFill>
              <a:ea typeface="+mj-lt"/>
              <a:cs typeface="黑体" charset="0"/>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 name="文本框 20"/>
          <p:cNvSpPr txBox="1"/>
          <p:nvPr/>
        </p:nvSpPr>
        <p:spPr>
          <a:xfrm>
            <a:off x="1306195" y="1487170"/>
            <a:ext cx="10044113" cy="501650"/>
          </a:xfrm>
          <a:prstGeom prst="rect">
            <a:avLst/>
          </a:prstGeom>
          <a:noFill/>
        </p:spPr>
        <p:txBody>
          <a:bodyPr>
            <a:spAutoFit/>
          </a:bodyPr>
          <a:lstStyle/>
          <a:p>
            <a:pPr marR="0" defTabSz="914400" eaLnBrk="1" fontAlgn="auto" hangingPunct="1">
              <a:lnSpc>
                <a:spcPts val="3200"/>
              </a:lnSpc>
              <a:spcBef>
                <a:spcPts val="0"/>
              </a:spcBef>
              <a:spcAft>
                <a:spcPts val="0"/>
              </a:spcAft>
              <a:buClrTx/>
              <a:buSzTx/>
              <a:buFontTx/>
              <a:buNone/>
              <a:defRPr/>
            </a:pPr>
            <a:r>
              <a:rPr kumimoji="0" lang="en-US" altLang="zh-CN" sz="2800" b="1" kern="1200" cap="none" spc="0" normalizeH="0" baseline="0" noProof="0" dirty="0">
                <a:solidFill>
                  <a:schemeClr val="accent5">
                    <a:lumMod val="75000"/>
                  </a:schemeClr>
                </a:solidFill>
                <a:latin typeface="微软雅黑" pitchFamily="34" charset="-122"/>
                <a:ea typeface="微软雅黑" pitchFamily="34" charset="-122"/>
                <a:cs typeface="+mn-cs"/>
              </a:rPr>
              <a:t> </a:t>
            </a:r>
            <a:r>
              <a:rPr kumimoji="0" lang="zh-CN" altLang="en-US" sz="2800" b="1" kern="1200" cap="none" spc="0" normalizeH="0" baseline="0" noProof="0" dirty="0">
                <a:solidFill>
                  <a:schemeClr val="accent5">
                    <a:lumMod val="75000"/>
                  </a:schemeClr>
                </a:solidFill>
                <a:latin typeface="微软雅黑" pitchFamily="34" charset="-122"/>
                <a:ea typeface="微软雅黑" pitchFamily="34" charset="-122"/>
                <a:cs typeface="+mn-cs"/>
              </a:rPr>
              <a:t>开展幼儿园美术教育的</a:t>
            </a:r>
            <a:r>
              <a:rPr kumimoji="0" lang="zh-CN" altLang="en-US" sz="2800" b="1" kern="1200" cap="none" spc="0" normalizeH="0" baseline="0" noProof="0" dirty="0">
                <a:solidFill>
                  <a:schemeClr val="accent5">
                    <a:lumMod val="75000"/>
                  </a:schemeClr>
                </a:solidFill>
                <a:latin typeface="微软雅黑" pitchFamily="34" charset="-122"/>
                <a:ea typeface="微软雅黑" pitchFamily="34" charset="-122"/>
                <a:cs typeface="+mn-cs"/>
              </a:rPr>
              <a:t>方法</a:t>
            </a:r>
            <a:endParaRPr kumimoji="0" lang="zh-CN" altLang="en-US" sz="2800" b="1" kern="1200" cap="none" spc="0" normalizeH="0" baseline="0" noProof="0" dirty="0">
              <a:solidFill>
                <a:schemeClr val="accent5">
                  <a:lumMod val="75000"/>
                </a:schemeClr>
              </a:solidFill>
              <a:latin typeface="微软雅黑" pitchFamily="34" charset="-122"/>
              <a:ea typeface="微软雅黑" pitchFamily="34" charset="-122"/>
              <a:cs typeface="+mn-cs"/>
            </a:endParaRPr>
          </a:p>
        </p:txBody>
      </p:sp>
      <p:sp>
        <p:nvSpPr>
          <p:cNvPr id="2" name="标题 1"/>
          <p:cNvSpPr>
            <a:spLocks noGrp="1"/>
          </p:cNvSpPr>
          <p:nvPr>
            <p:ph type="title"/>
          </p:nvPr>
        </p:nvSpPr>
        <p:spPr>
          <a:xfrm>
            <a:off x="410845" y="36195"/>
            <a:ext cx="10527030" cy="680720"/>
          </a:xfrm>
        </p:spPr>
        <p:txBody>
          <a:bodyPr vert="horz" wrap="square" lIns="91440" tIns="45720" rIns="91440" bIns="45720" anchor="ctr" anchorCtr="0"/>
          <a:p>
            <a:pPr defTabSz="914400">
              <a:buNone/>
            </a:pPr>
            <a:r>
              <a:rPr lang="zh-CN" altLang="en-US" sz="3200" b="1" kern="1200" dirty="0">
                <a:solidFill>
                  <a:schemeClr val="bg1"/>
                </a:solidFill>
                <a:ea typeface="+mj-lt"/>
                <a:cs typeface="黑体" charset="0"/>
              </a:rPr>
              <a:t>五、 幼儿园美术教育领域</a:t>
            </a:r>
            <a:endParaRPr lang="zh-CN" altLang="en-US" sz="3200" b="1" kern="1200" dirty="0">
              <a:solidFill>
                <a:schemeClr val="bg1"/>
              </a:solidFill>
              <a:ea typeface="+mj-lt"/>
              <a:cs typeface="黑体" charset="0"/>
            </a:endParaRPr>
          </a:p>
        </p:txBody>
      </p:sp>
      <p:sp>
        <p:nvSpPr>
          <p:cNvPr id="100" name="文本框 99"/>
          <p:cNvSpPr txBox="1"/>
          <p:nvPr/>
        </p:nvSpPr>
        <p:spPr>
          <a:xfrm>
            <a:off x="1704340" y="2640965"/>
            <a:ext cx="9293225" cy="2306955"/>
          </a:xfrm>
          <a:prstGeom prst="rect">
            <a:avLst/>
          </a:prstGeom>
          <a:noFill/>
          <a:ln w="9525">
            <a:noFill/>
          </a:ln>
        </p:spPr>
        <p:txBody>
          <a:bodyPr wrap="square">
            <a:spAutoFit/>
          </a:bodyPr>
          <a:p>
            <a:pPr marL="342900" indent="-342900" algn="l">
              <a:lnSpc>
                <a:spcPct val="200000"/>
              </a:lnSpc>
              <a:buFont typeface="Wingdings" panose="05000000000000000000" charset="0"/>
              <a:buChar char=""/>
            </a:pPr>
            <a:r>
              <a:rPr lang="en-US" sz="2400" b="0">
                <a:latin typeface="宋体" charset="0"/>
                <a:cs typeface="Times New Roman" panose="02020603050405020304" pitchFamily="18" charset="0"/>
              </a:rPr>
              <a:t>  </a:t>
            </a:r>
            <a:r>
              <a:rPr lang="zh-CN" sz="2400" b="0">
                <a:cs typeface="宋体" charset="0"/>
              </a:rPr>
              <a:t>① 创造性地运用美术媒介表现和表达所思、所想、所感的经验</a:t>
            </a:r>
            <a:endParaRPr lang="zh-CN" sz="2400" b="0">
              <a:cs typeface="宋体" charset="0"/>
            </a:endParaRPr>
          </a:p>
          <a:p>
            <a:pPr marL="342900" indent="-342900" algn="l">
              <a:lnSpc>
                <a:spcPct val="200000"/>
              </a:lnSpc>
              <a:buFont typeface="Wingdings" panose="05000000000000000000" charset="0"/>
              <a:buChar char=""/>
            </a:pPr>
            <a:r>
              <a:rPr lang="en-US" sz="2400" b="0">
                <a:latin typeface="宋体" charset="0"/>
                <a:cs typeface="Times New Roman" panose="02020603050405020304" pitchFamily="18" charset="0"/>
              </a:rPr>
              <a:t> </a:t>
            </a:r>
            <a:r>
              <a:rPr lang="zh-CN" sz="2400" b="0">
                <a:cs typeface="宋体" charset="0"/>
              </a:rPr>
              <a:t>② 感受、欣赏美术的形式美、内容美的经验</a:t>
            </a:r>
            <a:endParaRPr lang="zh-CN" sz="2400" b="0">
              <a:cs typeface="宋体" charset="0"/>
            </a:endParaRPr>
          </a:p>
          <a:p>
            <a:pPr marL="342900" indent="-342900" algn="l">
              <a:lnSpc>
                <a:spcPct val="200000"/>
              </a:lnSpc>
              <a:buFont typeface="Wingdings" panose="05000000000000000000" charset="0"/>
              <a:buChar char=""/>
            </a:pPr>
            <a:r>
              <a:rPr lang="en-US" sz="2400" b="0">
                <a:latin typeface="宋体" charset="0"/>
                <a:cs typeface="Times New Roman" panose="02020603050405020304" pitchFamily="18" charset="0"/>
              </a:rPr>
              <a:t> </a:t>
            </a:r>
            <a:r>
              <a:rPr lang="zh-CN" sz="2400" b="0">
                <a:cs typeface="宋体" charset="0"/>
              </a:rPr>
              <a:t>③ 获取与文化有关的美术活动的经验，提升审美情趣。</a:t>
            </a:r>
            <a:endParaRPr lang="zh-CN" altLang="en-US" sz="2400" b="0">
              <a:cs typeface="宋体" charset="0"/>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6867" name="文本框 5"/>
          <p:cNvSpPr txBox="1"/>
          <p:nvPr/>
        </p:nvSpPr>
        <p:spPr>
          <a:xfrm>
            <a:off x="3694113" y="2159000"/>
            <a:ext cx="3852862" cy="431800"/>
          </a:xfrm>
          <a:prstGeom prst="rect">
            <a:avLst/>
          </a:prstGeom>
          <a:noFill/>
          <a:ln w="9525">
            <a:noFill/>
          </a:ln>
        </p:spPr>
        <p:txBody>
          <a:bodyPr wrap="none">
            <a:spAutoFit/>
          </a:bodyPr>
          <a:lst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等线"/>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等线"/>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等线"/>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a:defRPr>
            </a:lvl5pPr>
          </a:lstStyle>
          <a:p>
            <a:pPr marL="0" lvl="0" indent="0" algn="ctr" eaLnBrk="1" hangingPunct="1">
              <a:lnSpc>
                <a:spcPct val="100000"/>
              </a:lnSpc>
              <a:spcBef>
                <a:spcPct val="0"/>
              </a:spcBef>
              <a:buFontTx/>
              <a:buNone/>
            </a:pPr>
            <a:r>
              <a:rPr lang="zh-CN" altLang="en-US" sz="2200" dirty="0">
                <a:solidFill>
                  <a:srgbClr val="FF7862"/>
                </a:solidFill>
                <a:latin typeface="华文细黑" panose="02010600040101010101" pitchFamily="2" charset="-122"/>
                <a:ea typeface="华文细黑" panose="02010600040101010101" pitchFamily="2" charset="-122"/>
              </a:rPr>
              <a:t>奥尔夫的音乐教育思想和实践</a:t>
            </a:r>
            <a:endParaRPr lang="zh-CN" altLang="en-US" sz="2200" dirty="0">
              <a:solidFill>
                <a:srgbClr val="FF7862"/>
              </a:solidFill>
              <a:latin typeface="华文细黑" panose="02010600040101010101" pitchFamily="2" charset="-122"/>
              <a:ea typeface="华文细黑" panose="02010600040101010101" pitchFamily="2" charset="-122"/>
            </a:endParaRPr>
          </a:p>
        </p:txBody>
      </p:sp>
      <p:sp>
        <p:nvSpPr>
          <p:cNvPr id="36868" name="文本框 5"/>
          <p:cNvSpPr txBox="1"/>
          <p:nvPr/>
        </p:nvSpPr>
        <p:spPr>
          <a:xfrm>
            <a:off x="3616325" y="4954588"/>
            <a:ext cx="3922713" cy="430212"/>
          </a:xfrm>
          <a:prstGeom prst="rect">
            <a:avLst/>
          </a:prstGeom>
          <a:noFill/>
          <a:ln w="9525">
            <a:noFill/>
          </a:ln>
        </p:spPr>
        <p:txBody>
          <a:bodyPr wrap="none">
            <a:spAutoFit/>
          </a:bodyPr>
          <a:lst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等线"/>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等线"/>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等线"/>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a:defRPr>
            </a:lvl5pPr>
          </a:lstStyle>
          <a:p>
            <a:pPr marL="0" lvl="0" indent="0" algn="ctr" eaLnBrk="1" hangingPunct="1">
              <a:lnSpc>
                <a:spcPct val="100000"/>
              </a:lnSpc>
              <a:spcBef>
                <a:spcPct val="0"/>
              </a:spcBef>
              <a:buFontTx/>
              <a:buNone/>
            </a:pPr>
            <a:r>
              <a:rPr lang="zh-CN" altLang="en-US" sz="2200" dirty="0">
                <a:solidFill>
                  <a:srgbClr val="92951D"/>
                </a:solidFill>
                <a:latin typeface="华文细黑" panose="02010600040101010101" pitchFamily="2" charset="-122"/>
                <a:ea typeface="华文细黑" panose="02010600040101010101" pitchFamily="2" charset="-122"/>
              </a:rPr>
              <a:t> 对幼儿园音乐教育的理性思考</a:t>
            </a:r>
            <a:endParaRPr lang="zh-CN" altLang="en-US" sz="2200" dirty="0">
              <a:solidFill>
                <a:srgbClr val="92951D"/>
              </a:solidFill>
              <a:latin typeface="华文细黑" panose="02010600040101010101" pitchFamily="2" charset="-122"/>
              <a:ea typeface="华文细黑" panose="02010600040101010101" pitchFamily="2" charset="-122"/>
            </a:endParaRPr>
          </a:p>
        </p:txBody>
      </p:sp>
      <p:sp>
        <p:nvSpPr>
          <p:cNvPr id="5" name="文本框 5"/>
          <p:cNvSpPr txBox="1">
            <a:spLocks noChangeArrowheads="1"/>
          </p:cNvSpPr>
          <p:nvPr/>
        </p:nvSpPr>
        <p:spPr bwMode="auto">
          <a:xfrm>
            <a:off x="3413125" y="3606800"/>
            <a:ext cx="4418013"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200" b="0" i="0" u="none" strike="noStrike" kern="1200" cap="none" spc="0" normalizeH="0" baseline="0" noProof="0" dirty="0">
                <a:ln>
                  <a:noFill/>
                </a:ln>
                <a:solidFill>
                  <a:schemeClr val="accent2">
                    <a:lumMod val="75000"/>
                  </a:schemeClr>
                </a:solidFill>
                <a:effectLst/>
                <a:uLnTx/>
                <a:uFillTx/>
                <a:latin typeface="华文细黑" panose="02010600040101010101" pitchFamily="2" charset="-122"/>
                <a:ea typeface="华文细黑" panose="02010600040101010101" pitchFamily="2" charset="-122"/>
                <a:cs typeface="+mn-cs"/>
              </a:rPr>
              <a:t>达尔克洛兹的音乐教育思想和实践</a:t>
            </a:r>
            <a:endParaRPr kumimoji="0" lang="zh-CN" altLang="en-US" sz="2200" b="0" i="0" u="none" strike="noStrike" kern="1200" cap="none" spc="0" normalizeH="0" baseline="0" noProof="0" dirty="0">
              <a:ln>
                <a:noFill/>
              </a:ln>
              <a:solidFill>
                <a:schemeClr val="accent2">
                  <a:lumMod val="75000"/>
                </a:schemeClr>
              </a:solidFill>
              <a:effectLst/>
              <a:uLnTx/>
              <a:uFillTx/>
              <a:latin typeface="华文细黑" panose="02010600040101010101" pitchFamily="2" charset="-122"/>
              <a:ea typeface="华文细黑" panose="02010600040101010101" pitchFamily="2" charset="-122"/>
              <a:cs typeface="+mn-cs"/>
            </a:endParaRPr>
          </a:p>
        </p:txBody>
      </p:sp>
      <p:grpSp>
        <p:nvGrpSpPr>
          <p:cNvPr id="36870" name="组合 6"/>
          <p:cNvGrpSpPr/>
          <p:nvPr/>
        </p:nvGrpSpPr>
        <p:grpSpPr>
          <a:xfrm rot="5400000">
            <a:off x="2028825" y="1093788"/>
            <a:ext cx="417513" cy="2620962"/>
            <a:chOff x="2819330" y="2946174"/>
            <a:chExt cx="418280" cy="2620294"/>
          </a:xfrm>
        </p:grpSpPr>
        <p:grpSp>
          <p:nvGrpSpPr>
            <p:cNvPr id="36897" name="组合 7"/>
            <p:cNvGrpSpPr/>
            <p:nvPr/>
          </p:nvGrpSpPr>
          <p:grpSpPr>
            <a:xfrm>
              <a:off x="2819330" y="2946174"/>
              <a:ext cx="418280" cy="2620294"/>
              <a:chOff x="2819330" y="2946174"/>
              <a:chExt cx="418280" cy="2620294"/>
            </a:xfrm>
          </p:grpSpPr>
          <p:sp>
            <p:nvSpPr>
              <p:cNvPr id="12" name="Oval 12"/>
              <p:cNvSpPr/>
              <p:nvPr/>
            </p:nvSpPr>
            <p:spPr>
              <a:xfrm>
                <a:off x="2924298" y="5358558"/>
                <a:ext cx="208345" cy="20791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lt1"/>
                  </a:solidFill>
                  <a:effectLst/>
                  <a:uLnTx/>
                  <a:uFillTx/>
                  <a:latin typeface="+mn-lt"/>
                  <a:ea typeface="华文细黑" panose="02010600040101010101" pitchFamily="2" charset="-122"/>
                  <a:cs typeface="+mn-cs"/>
                </a:endParaRPr>
              </a:p>
            </p:txBody>
          </p:sp>
          <p:cxnSp>
            <p:nvCxnSpPr>
              <p:cNvPr id="13" name="Straight Connector 26"/>
              <p:cNvCxnSpPr/>
              <p:nvPr/>
            </p:nvCxnSpPr>
            <p:spPr>
              <a:xfrm rot="16200000" flipH="1">
                <a:off x="2150815" y="4472157"/>
                <a:ext cx="1763262" cy="954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4" name="Teardrop 25"/>
              <p:cNvSpPr/>
              <p:nvPr/>
            </p:nvSpPr>
            <p:spPr>
              <a:xfrm rot="8100000">
                <a:off x="2819331" y="2944588"/>
                <a:ext cx="418280" cy="418993"/>
              </a:xfrm>
              <a:prstGeom prst="teardrop">
                <a:avLst>
                  <a:gd name="adj" fmla="val 131619"/>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chemeClr val="lt1"/>
                  </a:solidFill>
                  <a:effectLst/>
                  <a:uLnTx/>
                  <a:uFillTx/>
                  <a:latin typeface="+mn-lt"/>
                  <a:ea typeface="华文细黑" panose="02010600040101010101" pitchFamily="2" charset="-122"/>
                  <a:cs typeface="+mn-cs"/>
                </a:endParaRPr>
              </a:p>
            </p:txBody>
          </p:sp>
        </p:grpSp>
        <p:grpSp>
          <p:nvGrpSpPr>
            <p:cNvPr id="9" name="组合 8"/>
            <p:cNvGrpSpPr/>
            <p:nvPr/>
          </p:nvGrpSpPr>
          <p:grpSpPr>
            <a:xfrm>
              <a:off x="2894515" y="3051123"/>
              <a:ext cx="257564" cy="257563"/>
              <a:chOff x="2473104" y="2145028"/>
              <a:chExt cx="359165" cy="359165"/>
            </a:xfrm>
            <a:solidFill>
              <a:schemeClr val="bg1"/>
            </a:solidFill>
          </p:grpSpPr>
          <p:sp>
            <p:nvSpPr>
              <p:cNvPr id="10" name="AutoShape 126"/>
              <p:cNvSpPr/>
              <p:nvPr/>
            </p:nvSpPr>
            <p:spPr bwMode="auto">
              <a:xfrm>
                <a:off x="2473104" y="2145028"/>
                <a:ext cx="359165" cy="3591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3499" y="14850"/>
                    </a:moveTo>
                    <a:cubicBezTo>
                      <a:pt x="9772" y="14850"/>
                      <a:pt x="6749" y="11827"/>
                      <a:pt x="6749" y="8100"/>
                    </a:cubicBezTo>
                    <a:cubicBezTo>
                      <a:pt x="6749" y="4372"/>
                      <a:pt x="9772" y="1350"/>
                      <a:pt x="13499" y="1350"/>
                    </a:cubicBezTo>
                    <a:cubicBezTo>
                      <a:pt x="17227" y="1350"/>
                      <a:pt x="20249" y="4372"/>
                      <a:pt x="20249" y="8100"/>
                    </a:cubicBezTo>
                    <a:cubicBezTo>
                      <a:pt x="20249" y="11827"/>
                      <a:pt x="17227" y="14850"/>
                      <a:pt x="13499" y="14850"/>
                    </a:cubicBezTo>
                    <a:moveTo>
                      <a:pt x="3236" y="20042"/>
                    </a:moveTo>
                    <a:cubicBezTo>
                      <a:pt x="3019" y="20266"/>
                      <a:pt x="2718" y="20408"/>
                      <a:pt x="2382" y="20408"/>
                    </a:cubicBezTo>
                    <a:cubicBezTo>
                      <a:pt x="1724" y="20408"/>
                      <a:pt x="1191" y="19875"/>
                      <a:pt x="1191" y="19218"/>
                    </a:cubicBezTo>
                    <a:cubicBezTo>
                      <a:pt x="1191" y="18881"/>
                      <a:pt x="1332" y="18580"/>
                      <a:pt x="1557" y="18363"/>
                    </a:cubicBezTo>
                    <a:lnTo>
                      <a:pt x="1551" y="18358"/>
                    </a:lnTo>
                    <a:lnTo>
                      <a:pt x="6996" y="12913"/>
                    </a:lnTo>
                    <a:cubicBezTo>
                      <a:pt x="7472" y="13555"/>
                      <a:pt x="8039" y="14122"/>
                      <a:pt x="8680" y="14599"/>
                    </a:cubicBezTo>
                    <a:cubicBezTo>
                      <a:pt x="8680" y="14599"/>
                      <a:pt x="3236" y="20042"/>
                      <a:pt x="3236" y="20042"/>
                    </a:cubicBezTo>
                    <a:close/>
                    <a:moveTo>
                      <a:pt x="13499" y="0"/>
                    </a:moveTo>
                    <a:cubicBezTo>
                      <a:pt x="9026" y="0"/>
                      <a:pt x="5399" y="3626"/>
                      <a:pt x="5399" y="8100"/>
                    </a:cubicBezTo>
                    <a:cubicBezTo>
                      <a:pt x="5399" y="9467"/>
                      <a:pt x="5742" y="10754"/>
                      <a:pt x="6341" y="11884"/>
                    </a:cubicBezTo>
                    <a:lnTo>
                      <a:pt x="709" y="17515"/>
                    </a:lnTo>
                    <a:lnTo>
                      <a:pt x="713" y="17520"/>
                    </a:lnTo>
                    <a:cubicBezTo>
                      <a:pt x="274" y="17953"/>
                      <a:pt x="0" y="18552"/>
                      <a:pt x="0" y="19218"/>
                    </a:cubicBezTo>
                    <a:cubicBezTo>
                      <a:pt x="0" y="20533"/>
                      <a:pt x="1066" y="21599"/>
                      <a:pt x="2382" y="21599"/>
                    </a:cubicBezTo>
                    <a:cubicBezTo>
                      <a:pt x="3047" y="21599"/>
                      <a:pt x="3647" y="21326"/>
                      <a:pt x="4079" y="20885"/>
                    </a:cubicBezTo>
                    <a:lnTo>
                      <a:pt x="4078" y="20884"/>
                    </a:lnTo>
                    <a:lnTo>
                      <a:pt x="9708" y="15255"/>
                    </a:lnTo>
                    <a:cubicBezTo>
                      <a:pt x="10839" y="15856"/>
                      <a:pt x="12128" y="16200"/>
                      <a:pt x="13499" y="16200"/>
                    </a:cubicBezTo>
                    <a:cubicBezTo>
                      <a:pt x="17973" y="16200"/>
                      <a:pt x="21600" y="12573"/>
                      <a:pt x="21600" y="8100"/>
                    </a:cubicBezTo>
                    <a:cubicBezTo>
                      <a:pt x="21600" y="3626"/>
                      <a:pt x="17973" y="0"/>
                      <a:pt x="13499" y="0"/>
                    </a:cubicBezTo>
                  </a:path>
                </a:pathLst>
              </a:custGeom>
              <a:grp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panose="020B0502020104020203" charset="0"/>
                  <a:ea typeface="华文细黑" panose="02010600040101010101" pitchFamily="2" charset="-122"/>
                  <a:cs typeface="+mn-cs"/>
                  <a:sym typeface="Gill Sans" panose="020B0502020104020203" charset="0"/>
                </a:endParaRPr>
              </a:p>
            </p:txBody>
          </p:sp>
          <p:sp>
            <p:nvSpPr>
              <p:cNvPr id="11" name="AutoShape 127"/>
              <p:cNvSpPr/>
              <p:nvPr/>
            </p:nvSpPr>
            <p:spPr bwMode="auto">
              <a:xfrm>
                <a:off x="2618611" y="2200897"/>
                <a:ext cx="84727" cy="841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0"/>
                    </a:moveTo>
                    <a:cubicBezTo>
                      <a:pt x="9025" y="0"/>
                      <a:pt x="0" y="9025"/>
                      <a:pt x="0" y="20160"/>
                    </a:cubicBezTo>
                    <a:cubicBezTo>
                      <a:pt x="0" y="20954"/>
                      <a:pt x="644" y="21600"/>
                      <a:pt x="1440" y="21600"/>
                    </a:cubicBezTo>
                    <a:cubicBezTo>
                      <a:pt x="2235" y="21600"/>
                      <a:pt x="2880" y="20954"/>
                      <a:pt x="2880" y="20160"/>
                    </a:cubicBezTo>
                    <a:cubicBezTo>
                      <a:pt x="2880" y="10618"/>
                      <a:pt x="10617" y="2880"/>
                      <a:pt x="20160" y="2880"/>
                    </a:cubicBezTo>
                    <a:cubicBezTo>
                      <a:pt x="20955" y="2880"/>
                      <a:pt x="21599" y="2234"/>
                      <a:pt x="21599" y="1440"/>
                    </a:cubicBezTo>
                    <a:cubicBezTo>
                      <a:pt x="21599" y="645"/>
                      <a:pt x="20955" y="0"/>
                      <a:pt x="20160" y="0"/>
                    </a:cubicBezTo>
                  </a:path>
                </a:pathLst>
              </a:custGeom>
              <a:grp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panose="020B0502020104020203" charset="0"/>
                  <a:ea typeface="华文细黑" panose="02010600040101010101" pitchFamily="2" charset="-122"/>
                  <a:cs typeface="+mn-cs"/>
                  <a:sym typeface="Gill Sans" panose="020B0502020104020203" charset="0"/>
                </a:endParaRPr>
              </a:p>
            </p:txBody>
          </p:sp>
        </p:grpSp>
      </p:grpSp>
      <p:grpSp>
        <p:nvGrpSpPr>
          <p:cNvPr id="36871" name="组合 14"/>
          <p:cNvGrpSpPr/>
          <p:nvPr/>
        </p:nvGrpSpPr>
        <p:grpSpPr>
          <a:xfrm rot="5400000">
            <a:off x="2128838" y="2925763"/>
            <a:ext cx="419100" cy="1814512"/>
            <a:chOff x="4320227" y="3752627"/>
            <a:chExt cx="418280" cy="1813841"/>
          </a:xfrm>
        </p:grpSpPr>
        <p:grpSp>
          <p:nvGrpSpPr>
            <p:cNvPr id="36892" name="组合 15"/>
            <p:cNvGrpSpPr/>
            <p:nvPr/>
          </p:nvGrpSpPr>
          <p:grpSpPr>
            <a:xfrm>
              <a:off x="4320227" y="3752627"/>
              <a:ext cx="418280" cy="1813841"/>
              <a:chOff x="4320227" y="3752627"/>
              <a:chExt cx="418280" cy="1813841"/>
            </a:xfrm>
          </p:grpSpPr>
          <p:sp>
            <p:nvSpPr>
              <p:cNvPr id="24" name="Oval 14"/>
              <p:cNvSpPr/>
              <p:nvPr/>
            </p:nvSpPr>
            <p:spPr>
              <a:xfrm>
                <a:off x="4424797" y="5358582"/>
                <a:ext cx="207555" cy="207886"/>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lt1"/>
                  </a:solidFill>
                  <a:effectLst/>
                  <a:uLnTx/>
                  <a:uFillTx/>
                  <a:latin typeface="+mn-lt"/>
                  <a:ea typeface="华文细黑" panose="02010600040101010101" pitchFamily="2" charset="-122"/>
                  <a:cs typeface="+mn-cs"/>
                </a:endParaRPr>
              </a:p>
            </p:txBody>
          </p:sp>
          <p:cxnSp>
            <p:nvCxnSpPr>
              <p:cNvPr id="25" name="Straight Connector 34"/>
              <p:cNvCxnSpPr/>
              <p:nvPr/>
            </p:nvCxnSpPr>
            <p:spPr>
              <a:xfrm rot="5400000">
                <a:off x="4063610" y="4891239"/>
                <a:ext cx="929930" cy="158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6" name="Teardrop 33"/>
              <p:cNvSpPr/>
              <p:nvPr/>
            </p:nvSpPr>
            <p:spPr>
              <a:xfrm rot="8100000">
                <a:off x="4320227" y="3751041"/>
                <a:ext cx="418280" cy="418945"/>
              </a:xfrm>
              <a:prstGeom prst="teardrop">
                <a:avLst>
                  <a:gd name="adj" fmla="val 131619"/>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chemeClr val="lt1"/>
                  </a:solidFill>
                  <a:effectLst/>
                  <a:uLnTx/>
                  <a:uFillTx/>
                  <a:latin typeface="+mn-lt"/>
                  <a:ea typeface="华文细黑" panose="02010600040101010101" pitchFamily="2" charset="-122"/>
                  <a:cs typeface="+mn-cs"/>
                </a:endParaRPr>
              </a:p>
            </p:txBody>
          </p:sp>
        </p:grpSp>
        <p:grpSp>
          <p:nvGrpSpPr>
            <p:cNvPr id="17" name="组合 17"/>
            <p:cNvGrpSpPr/>
            <p:nvPr/>
          </p:nvGrpSpPr>
          <p:grpSpPr bwMode="auto">
            <a:xfrm rot="-2700000">
              <a:off x="4401458" y="3883243"/>
              <a:ext cx="230391" cy="231410"/>
              <a:chOff x="5394325" y="2859088"/>
              <a:chExt cx="358775" cy="360362"/>
            </a:xfrm>
            <a:solidFill>
              <a:schemeClr val="bg1"/>
            </a:solidFill>
          </p:grpSpPr>
          <p:sp>
            <p:nvSpPr>
              <p:cNvPr id="18" name="AutoShape 37"/>
              <p:cNvSpPr/>
              <p:nvPr/>
            </p:nvSpPr>
            <p:spPr bwMode="auto">
              <a:xfrm>
                <a:off x="5394485" y="2892265"/>
                <a:ext cx="327025" cy="325438"/>
              </a:xfrm>
              <a:custGeom>
                <a:avLst/>
                <a:gdLst>
                  <a:gd name="T0" fmla="+- 0 10849 98"/>
                  <a:gd name="T1" fmla="*/ T0 w 21502"/>
                  <a:gd name="T2" fmla="*/ 10800 h 21600"/>
                  <a:gd name="T3" fmla="+- 0 10849 98"/>
                  <a:gd name="T4" fmla="*/ T3 w 21502"/>
                  <a:gd name="T5" fmla="*/ 10800 h 21600"/>
                  <a:gd name="T6" fmla="+- 0 10849 98"/>
                  <a:gd name="T7" fmla="*/ T6 w 21502"/>
                  <a:gd name="T8" fmla="*/ 10800 h 21600"/>
                  <a:gd name="T9" fmla="+- 0 10849 98"/>
                  <a:gd name="T10" fmla="*/ T9 w 21502"/>
                  <a:gd name="T11" fmla="*/ 10800 h 21600"/>
                </a:gdLst>
                <a:ahLst/>
                <a:cxnLst>
                  <a:cxn ang="0">
                    <a:pos x="T1" y="T2"/>
                  </a:cxn>
                  <a:cxn ang="0">
                    <a:pos x="T4" y="T5"/>
                  </a:cxn>
                  <a:cxn ang="0">
                    <a:pos x="T7" y="T8"/>
                  </a:cxn>
                  <a:cxn ang="0">
                    <a:pos x="T10" y="T11"/>
                  </a:cxn>
                </a:cxnLst>
                <a:rect l="0" t="0" r="r" b="b"/>
                <a:pathLst>
                  <a:path w="21502" h="21600">
                    <a:moveTo>
                      <a:pt x="19917" y="7880"/>
                    </a:moveTo>
                    <a:lnTo>
                      <a:pt x="18875" y="8932"/>
                    </a:lnTo>
                    <a:cubicBezTo>
                      <a:pt x="18730" y="9079"/>
                      <a:pt x="18497" y="9079"/>
                      <a:pt x="18353" y="8932"/>
                    </a:cubicBezTo>
                    <a:lnTo>
                      <a:pt x="17048" y="7617"/>
                    </a:lnTo>
                    <a:lnTo>
                      <a:pt x="15991" y="10290"/>
                    </a:lnTo>
                    <a:lnTo>
                      <a:pt x="16080" y="10064"/>
                    </a:lnTo>
                    <a:cubicBezTo>
                      <a:pt x="13859" y="7826"/>
                      <a:pt x="11601" y="7544"/>
                      <a:pt x="9565" y="7291"/>
                    </a:cubicBezTo>
                    <a:cubicBezTo>
                      <a:pt x="8910" y="7210"/>
                      <a:pt x="8276" y="7126"/>
                      <a:pt x="7652" y="6990"/>
                    </a:cubicBezTo>
                    <a:lnTo>
                      <a:pt x="13918" y="4456"/>
                    </a:lnTo>
                    <a:lnTo>
                      <a:pt x="12652" y="3179"/>
                    </a:lnTo>
                    <a:cubicBezTo>
                      <a:pt x="12508" y="3033"/>
                      <a:pt x="12508" y="2798"/>
                      <a:pt x="12652" y="2652"/>
                    </a:cubicBezTo>
                    <a:lnTo>
                      <a:pt x="13695" y="1598"/>
                    </a:lnTo>
                    <a:cubicBezTo>
                      <a:pt x="13840" y="1453"/>
                      <a:pt x="14073" y="1453"/>
                      <a:pt x="14217" y="1598"/>
                    </a:cubicBezTo>
                    <a:lnTo>
                      <a:pt x="19917" y="7353"/>
                    </a:lnTo>
                    <a:cubicBezTo>
                      <a:pt x="20062" y="7499"/>
                      <a:pt x="20062" y="7734"/>
                      <a:pt x="19917" y="7880"/>
                    </a:cubicBezTo>
                    <a:moveTo>
                      <a:pt x="12292" y="19639"/>
                    </a:moveTo>
                    <a:cubicBezTo>
                      <a:pt x="12200" y="19872"/>
                      <a:pt x="11999" y="20044"/>
                      <a:pt x="11756" y="20095"/>
                    </a:cubicBezTo>
                    <a:cubicBezTo>
                      <a:pt x="11700" y="20106"/>
                      <a:pt x="11643" y="20111"/>
                      <a:pt x="11587" y="20110"/>
                    </a:cubicBezTo>
                    <a:cubicBezTo>
                      <a:pt x="11400" y="20105"/>
                      <a:pt x="11219" y="20030"/>
                      <a:pt x="11084" y="19892"/>
                    </a:cubicBezTo>
                    <a:lnTo>
                      <a:pt x="1692" y="10517"/>
                    </a:lnTo>
                    <a:cubicBezTo>
                      <a:pt x="1519" y="10343"/>
                      <a:pt x="1443" y="10094"/>
                      <a:pt x="1488" y="9852"/>
                    </a:cubicBezTo>
                    <a:cubicBezTo>
                      <a:pt x="1533" y="9610"/>
                      <a:pt x="1695" y="9407"/>
                      <a:pt x="1917" y="9308"/>
                    </a:cubicBezTo>
                    <a:lnTo>
                      <a:pt x="6505" y="7453"/>
                    </a:lnTo>
                    <a:cubicBezTo>
                      <a:pt x="9597" y="8490"/>
                      <a:pt x="12689" y="7491"/>
                      <a:pt x="15781" y="10821"/>
                    </a:cubicBezTo>
                    <a:cubicBezTo>
                      <a:pt x="15781" y="10821"/>
                      <a:pt x="12292" y="19639"/>
                      <a:pt x="12292" y="19639"/>
                    </a:cubicBezTo>
                    <a:close/>
                    <a:moveTo>
                      <a:pt x="15260" y="545"/>
                    </a:moveTo>
                    <a:cubicBezTo>
                      <a:pt x="14912" y="193"/>
                      <a:pt x="14449" y="0"/>
                      <a:pt x="13956" y="0"/>
                    </a:cubicBezTo>
                    <a:cubicBezTo>
                      <a:pt x="13463" y="0"/>
                      <a:pt x="13000" y="193"/>
                      <a:pt x="12651" y="546"/>
                    </a:cubicBezTo>
                    <a:lnTo>
                      <a:pt x="11610" y="1598"/>
                    </a:lnTo>
                    <a:cubicBezTo>
                      <a:pt x="11261" y="1949"/>
                      <a:pt x="11068" y="2417"/>
                      <a:pt x="11068" y="2915"/>
                    </a:cubicBezTo>
                    <a:cubicBezTo>
                      <a:pt x="11068" y="3265"/>
                      <a:pt x="11164" y="3601"/>
                      <a:pt x="11342" y="3893"/>
                    </a:cubicBezTo>
                    <a:lnTo>
                      <a:pt x="1324" y="7944"/>
                    </a:lnTo>
                    <a:cubicBezTo>
                      <a:pt x="654" y="8241"/>
                      <a:pt x="173" y="8851"/>
                      <a:pt x="38" y="9575"/>
                    </a:cubicBezTo>
                    <a:cubicBezTo>
                      <a:pt x="-98" y="10302"/>
                      <a:pt x="130" y="11048"/>
                      <a:pt x="654" y="11576"/>
                    </a:cubicBezTo>
                    <a:lnTo>
                      <a:pt x="10041" y="20946"/>
                    </a:lnTo>
                    <a:cubicBezTo>
                      <a:pt x="10445" y="21354"/>
                      <a:pt x="10982" y="21586"/>
                      <a:pt x="11549" y="21599"/>
                    </a:cubicBezTo>
                    <a:cubicBezTo>
                      <a:pt x="11562" y="21599"/>
                      <a:pt x="11593" y="21599"/>
                      <a:pt x="11605" y="21599"/>
                    </a:cubicBezTo>
                    <a:cubicBezTo>
                      <a:pt x="11754" y="21599"/>
                      <a:pt x="11906" y="21584"/>
                      <a:pt x="12056" y="21553"/>
                    </a:cubicBezTo>
                    <a:cubicBezTo>
                      <a:pt x="12789" y="21399"/>
                      <a:pt x="13390" y="20888"/>
                      <a:pt x="13662" y="20191"/>
                    </a:cubicBezTo>
                    <a:lnTo>
                      <a:pt x="17604" y="10229"/>
                    </a:lnTo>
                    <a:cubicBezTo>
                      <a:pt x="17902" y="10426"/>
                      <a:pt x="18250" y="10532"/>
                      <a:pt x="18613" y="10532"/>
                    </a:cubicBezTo>
                    <a:cubicBezTo>
                      <a:pt x="19107" y="10532"/>
                      <a:pt x="19570" y="10338"/>
                      <a:pt x="19918" y="9986"/>
                    </a:cubicBezTo>
                    <a:lnTo>
                      <a:pt x="20957" y="8937"/>
                    </a:lnTo>
                    <a:cubicBezTo>
                      <a:pt x="21308" y="8585"/>
                      <a:pt x="21502" y="8116"/>
                      <a:pt x="21502" y="7617"/>
                    </a:cubicBezTo>
                    <a:cubicBezTo>
                      <a:pt x="21502" y="7117"/>
                      <a:pt x="21308" y="6648"/>
                      <a:pt x="20961" y="6300"/>
                    </a:cubicBezTo>
                    <a:cubicBezTo>
                      <a:pt x="20961" y="6300"/>
                      <a:pt x="15260" y="545"/>
                      <a:pt x="15260" y="545"/>
                    </a:cubicBezTo>
                    <a:close/>
                  </a:path>
                </a:pathLst>
              </a:custGeom>
              <a:grp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panose="020B0502020104020203" charset="0"/>
                  <a:ea typeface="华文细黑" panose="02010600040101010101" pitchFamily="2" charset="-122"/>
                  <a:cs typeface="+mn-cs"/>
                  <a:sym typeface="Gill Sans" panose="020B0502020104020203" charset="0"/>
                </a:endParaRPr>
              </a:p>
            </p:txBody>
          </p:sp>
          <p:sp>
            <p:nvSpPr>
              <p:cNvPr id="19" name="AutoShape 38"/>
              <p:cNvSpPr/>
              <p:nvPr/>
            </p:nvSpPr>
            <p:spPr bwMode="auto">
              <a:xfrm>
                <a:off x="5552105" y="3033377"/>
                <a:ext cx="55563" cy="555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4320"/>
                    </a:moveTo>
                    <a:cubicBezTo>
                      <a:pt x="14381" y="4320"/>
                      <a:pt x="17279" y="7222"/>
                      <a:pt x="17279" y="10800"/>
                    </a:cubicBezTo>
                    <a:cubicBezTo>
                      <a:pt x="17279" y="14377"/>
                      <a:pt x="14381" y="17279"/>
                      <a:pt x="10800" y="17279"/>
                    </a:cubicBezTo>
                    <a:cubicBezTo>
                      <a:pt x="7218" y="17279"/>
                      <a:pt x="4319" y="14377"/>
                      <a:pt x="4319" y="10800"/>
                    </a:cubicBezTo>
                    <a:cubicBezTo>
                      <a:pt x="4319" y="7222"/>
                      <a:pt x="7218" y="4320"/>
                      <a:pt x="10800" y="4320"/>
                    </a:cubicBezTo>
                    <a:moveTo>
                      <a:pt x="10800" y="21599"/>
                    </a:moveTo>
                    <a:cubicBezTo>
                      <a:pt x="16752" y="21599"/>
                      <a:pt x="21600" y="16756"/>
                      <a:pt x="21600" y="10800"/>
                    </a:cubicBezTo>
                    <a:cubicBezTo>
                      <a:pt x="21600" y="4843"/>
                      <a:pt x="16752" y="0"/>
                      <a:pt x="10800" y="0"/>
                    </a:cubicBezTo>
                    <a:cubicBezTo>
                      <a:pt x="4847" y="0"/>
                      <a:pt x="0" y="4843"/>
                      <a:pt x="0" y="10800"/>
                    </a:cubicBezTo>
                    <a:cubicBezTo>
                      <a:pt x="0" y="16756"/>
                      <a:pt x="4847" y="21599"/>
                      <a:pt x="10800" y="21599"/>
                    </a:cubicBezTo>
                  </a:path>
                </a:pathLst>
              </a:custGeom>
              <a:grp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panose="020B0502020104020203" charset="0"/>
                  <a:ea typeface="华文细黑" panose="02010600040101010101" pitchFamily="2" charset="-122"/>
                  <a:cs typeface="+mn-cs"/>
                  <a:sym typeface="Gill Sans" panose="020B0502020104020203" charset="0"/>
                </a:endParaRPr>
              </a:p>
            </p:txBody>
          </p:sp>
          <p:sp>
            <p:nvSpPr>
              <p:cNvPr id="20" name="AutoShape 39"/>
              <p:cNvSpPr/>
              <p:nvPr/>
            </p:nvSpPr>
            <p:spPr bwMode="auto">
              <a:xfrm>
                <a:off x="5696350" y="2852417"/>
                <a:ext cx="55563" cy="571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7279"/>
                    </a:moveTo>
                    <a:cubicBezTo>
                      <a:pt x="7218" y="17279"/>
                      <a:pt x="4320" y="14377"/>
                      <a:pt x="4320" y="10800"/>
                    </a:cubicBezTo>
                    <a:cubicBezTo>
                      <a:pt x="4320" y="7222"/>
                      <a:pt x="7218" y="4320"/>
                      <a:pt x="10800" y="4320"/>
                    </a:cubicBezTo>
                    <a:cubicBezTo>
                      <a:pt x="14381" y="4320"/>
                      <a:pt x="17280" y="7222"/>
                      <a:pt x="17280" y="10800"/>
                    </a:cubicBezTo>
                    <a:cubicBezTo>
                      <a:pt x="17280" y="14377"/>
                      <a:pt x="14381" y="17279"/>
                      <a:pt x="10800" y="17279"/>
                    </a:cubicBezTo>
                    <a:moveTo>
                      <a:pt x="10800" y="0"/>
                    </a:moveTo>
                    <a:cubicBezTo>
                      <a:pt x="4847" y="0"/>
                      <a:pt x="0" y="4843"/>
                      <a:pt x="0" y="10800"/>
                    </a:cubicBezTo>
                    <a:cubicBezTo>
                      <a:pt x="0" y="16756"/>
                      <a:pt x="4847" y="21599"/>
                      <a:pt x="10800" y="21599"/>
                    </a:cubicBezTo>
                    <a:cubicBezTo>
                      <a:pt x="16752" y="21599"/>
                      <a:pt x="21600" y="16756"/>
                      <a:pt x="21600" y="10800"/>
                    </a:cubicBezTo>
                    <a:cubicBezTo>
                      <a:pt x="21600" y="4843"/>
                      <a:pt x="16752" y="0"/>
                      <a:pt x="10800" y="0"/>
                    </a:cubicBezTo>
                  </a:path>
                </a:pathLst>
              </a:custGeom>
              <a:grp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panose="020B0502020104020203" charset="0"/>
                  <a:ea typeface="华文细黑" panose="02010600040101010101" pitchFamily="2" charset="-122"/>
                  <a:cs typeface="+mn-cs"/>
                  <a:sym typeface="Gill Sans" panose="020B0502020104020203" charset="0"/>
                </a:endParaRPr>
              </a:p>
            </p:txBody>
          </p:sp>
          <p:sp>
            <p:nvSpPr>
              <p:cNvPr id="21" name="AutoShape 40"/>
              <p:cNvSpPr/>
              <p:nvPr/>
            </p:nvSpPr>
            <p:spPr bwMode="auto">
              <a:xfrm>
                <a:off x="5483342" y="3020412"/>
                <a:ext cx="46038" cy="444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5400"/>
                    </a:moveTo>
                    <a:cubicBezTo>
                      <a:pt x="13779" y="5400"/>
                      <a:pt x="16199" y="7815"/>
                      <a:pt x="16199" y="10800"/>
                    </a:cubicBezTo>
                    <a:cubicBezTo>
                      <a:pt x="16199" y="13784"/>
                      <a:pt x="13779" y="16200"/>
                      <a:pt x="10800" y="16200"/>
                    </a:cubicBezTo>
                    <a:cubicBezTo>
                      <a:pt x="7820" y="16200"/>
                      <a:pt x="5399" y="13784"/>
                      <a:pt x="5399" y="10800"/>
                    </a:cubicBezTo>
                    <a:cubicBezTo>
                      <a:pt x="5399" y="7815"/>
                      <a:pt x="7820" y="5400"/>
                      <a:pt x="10800" y="5400"/>
                    </a:cubicBezTo>
                    <a:moveTo>
                      <a:pt x="0" y="10800"/>
                    </a:moveTo>
                    <a:cubicBezTo>
                      <a:pt x="0" y="16753"/>
                      <a:pt x="4843" y="21599"/>
                      <a:pt x="10800" y="21599"/>
                    </a:cubicBezTo>
                    <a:cubicBezTo>
                      <a:pt x="16756" y="21599"/>
                      <a:pt x="21600" y="16753"/>
                      <a:pt x="21600" y="10800"/>
                    </a:cubicBezTo>
                    <a:cubicBezTo>
                      <a:pt x="21600" y="4846"/>
                      <a:pt x="16756" y="0"/>
                      <a:pt x="10800" y="0"/>
                    </a:cubicBezTo>
                    <a:cubicBezTo>
                      <a:pt x="4843" y="0"/>
                      <a:pt x="0" y="4846"/>
                      <a:pt x="0" y="10800"/>
                    </a:cubicBezTo>
                  </a:path>
                </a:pathLst>
              </a:custGeom>
              <a:grp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panose="020B0502020104020203" charset="0"/>
                  <a:ea typeface="华文细黑" panose="02010600040101010101" pitchFamily="2" charset="-122"/>
                  <a:cs typeface="+mn-cs"/>
                  <a:sym typeface="Gill Sans" panose="020B0502020104020203" charset="0"/>
                </a:endParaRPr>
              </a:p>
            </p:txBody>
          </p:sp>
          <p:sp>
            <p:nvSpPr>
              <p:cNvPr id="22" name="AutoShape 41"/>
              <p:cNvSpPr/>
              <p:nvPr/>
            </p:nvSpPr>
            <p:spPr bwMode="auto">
              <a:xfrm>
                <a:off x="5526118" y="3100560"/>
                <a:ext cx="22225" cy="222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58" y="21599"/>
                      <a:pt x="21600" y="16769"/>
                      <a:pt x="21600" y="10800"/>
                    </a:cubicBezTo>
                    <a:cubicBezTo>
                      <a:pt x="21600" y="4830"/>
                      <a:pt x="16758" y="0"/>
                      <a:pt x="10800" y="0"/>
                    </a:cubicBezTo>
                    <a:cubicBezTo>
                      <a:pt x="4841" y="0"/>
                      <a:pt x="0" y="4830"/>
                      <a:pt x="0" y="10800"/>
                    </a:cubicBezTo>
                    <a:cubicBezTo>
                      <a:pt x="0" y="16769"/>
                      <a:pt x="4841" y="21599"/>
                      <a:pt x="10800" y="21599"/>
                    </a:cubicBezTo>
                  </a:path>
                </a:pathLst>
              </a:custGeom>
              <a:grp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panose="020B0502020104020203" charset="0"/>
                  <a:ea typeface="华文细黑" panose="02010600040101010101" pitchFamily="2" charset="-122"/>
                  <a:cs typeface="+mn-cs"/>
                  <a:sym typeface="Gill Sans" panose="020B0502020104020203" charset="0"/>
                </a:endParaRPr>
              </a:p>
            </p:txBody>
          </p:sp>
          <p:sp>
            <p:nvSpPr>
              <p:cNvPr id="23" name="AutoShape 42"/>
              <p:cNvSpPr/>
              <p:nvPr/>
            </p:nvSpPr>
            <p:spPr bwMode="auto">
              <a:xfrm>
                <a:off x="5707968" y="2932180"/>
                <a:ext cx="22225" cy="222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41" y="0"/>
                      <a:pt x="0" y="4830"/>
                      <a:pt x="0" y="10800"/>
                    </a:cubicBezTo>
                    <a:cubicBezTo>
                      <a:pt x="0" y="16769"/>
                      <a:pt x="4841" y="21599"/>
                      <a:pt x="10800" y="21599"/>
                    </a:cubicBezTo>
                    <a:cubicBezTo>
                      <a:pt x="16758" y="21599"/>
                      <a:pt x="21600" y="16769"/>
                      <a:pt x="21600" y="10800"/>
                    </a:cubicBezTo>
                    <a:cubicBezTo>
                      <a:pt x="21600" y="4830"/>
                      <a:pt x="16758" y="0"/>
                      <a:pt x="10800" y="0"/>
                    </a:cubicBezTo>
                  </a:path>
                </a:pathLst>
              </a:custGeom>
              <a:grp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panose="020B0502020104020203" charset="0"/>
                  <a:ea typeface="华文细黑" panose="02010600040101010101" pitchFamily="2" charset="-122"/>
                  <a:cs typeface="+mn-cs"/>
                  <a:sym typeface="Gill Sans" panose="020B0502020104020203" charset="0"/>
                </a:endParaRPr>
              </a:p>
            </p:txBody>
          </p:sp>
        </p:grpSp>
      </p:grpSp>
      <p:grpSp>
        <p:nvGrpSpPr>
          <p:cNvPr id="36872" name="组合 26"/>
          <p:cNvGrpSpPr/>
          <p:nvPr/>
        </p:nvGrpSpPr>
        <p:grpSpPr>
          <a:xfrm rot="5400000">
            <a:off x="2027238" y="3859213"/>
            <a:ext cx="419100" cy="2620962"/>
            <a:chOff x="5891164" y="2946174"/>
            <a:chExt cx="418280" cy="2620294"/>
          </a:xfrm>
        </p:grpSpPr>
        <p:grpSp>
          <p:nvGrpSpPr>
            <p:cNvPr id="36887" name="组合 27"/>
            <p:cNvGrpSpPr/>
            <p:nvPr/>
          </p:nvGrpSpPr>
          <p:grpSpPr>
            <a:xfrm>
              <a:off x="5891164" y="2946174"/>
              <a:ext cx="418280" cy="2620294"/>
              <a:chOff x="5891164" y="2946174"/>
              <a:chExt cx="418280" cy="2620294"/>
            </a:xfrm>
          </p:grpSpPr>
          <p:sp>
            <p:nvSpPr>
              <p:cNvPr id="30" name="Oval 16"/>
              <p:cNvSpPr/>
              <p:nvPr/>
            </p:nvSpPr>
            <p:spPr>
              <a:xfrm>
                <a:off x="5997318" y="5358559"/>
                <a:ext cx="207556" cy="20791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lt1"/>
                  </a:solidFill>
                  <a:effectLst/>
                  <a:uLnTx/>
                  <a:uFillTx/>
                  <a:latin typeface="+mn-lt"/>
                  <a:ea typeface="华文细黑" panose="02010600040101010101" pitchFamily="2" charset="-122"/>
                  <a:cs typeface="+mn-cs"/>
                </a:endParaRPr>
              </a:p>
            </p:txBody>
          </p:sp>
          <p:cxnSp>
            <p:nvCxnSpPr>
              <p:cNvPr id="31" name="Straight Connector 38"/>
              <p:cNvCxnSpPr/>
              <p:nvPr/>
            </p:nvCxnSpPr>
            <p:spPr>
              <a:xfrm rot="16200000" flipH="1">
                <a:off x="5222634" y="4472968"/>
                <a:ext cx="1763262" cy="792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2" name="Teardrop 37"/>
              <p:cNvSpPr/>
              <p:nvPr/>
            </p:nvSpPr>
            <p:spPr>
              <a:xfrm rot="8100000">
                <a:off x="5891164" y="2944588"/>
                <a:ext cx="418280" cy="418993"/>
              </a:xfrm>
              <a:prstGeom prst="teardrop">
                <a:avLst>
                  <a:gd name="adj" fmla="val 131619"/>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chemeClr val="lt1"/>
                  </a:solidFill>
                  <a:effectLst/>
                  <a:uLnTx/>
                  <a:uFillTx/>
                  <a:latin typeface="+mn-lt"/>
                  <a:ea typeface="华文细黑" panose="02010600040101010101" pitchFamily="2" charset="-122"/>
                  <a:cs typeface="+mn-cs"/>
                </a:endParaRPr>
              </a:p>
            </p:txBody>
          </p:sp>
        </p:grpSp>
        <p:sp>
          <p:nvSpPr>
            <p:cNvPr id="29" name="AutoShape 112"/>
            <p:cNvSpPr/>
            <p:nvPr/>
          </p:nvSpPr>
          <p:spPr bwMode="auto">
            <a:xfrm>
              <a:off x="5965631" y="3041401"/>
              <a:ext cx="270932" cy="268220"/>
            </a:xfrm>
            <a:custGeom>
              <a:avLst/>
              <a:gdLst>
                <a:gd name="T0" fmla="*/ 10510 w 21020"/>
                <a:gd name="T1" fmla="*/ 10800 h 21600"/>
                <a:gd name="T2" fmla="*/ 10510 w 21020"/>
                <a:gd name="T3" fmla="*/ 10800 h 21600"/>
                <a:gd name="T4" fmla="*/ 10510 w 21020"/>
                <a:gd name="T5" fmla="*/ 10800 h 21600"/>
                <a:gd name="T6" fmla="*/ 10510 w 21020"/>
                <a:gd name="T7" fmla="*/ 10800 h 21600"/>
              </a:gdLst>
              <a:ahLst/>
              <a:cxnLst>
                <a:cxn ang="0">
                  <a:pos x="T0" y="T1"/>
                </a:cxn>
                <a:cxn ang="0">
                  <a:pos x="T2" y="T3"/>
                </a:cxn>
                <a:cxn ang="0">
                  <a:pos x="T4" y="T5"/>
                </a:cxn>
                <a:cxn ang="0">
                  <a:pos x="T6" y="T7"/>
                </a:cxn>
              </a:cxnLst>
              <a:rect l="0" t="0" r="r" b="b"/>
              <a:pathLst>
                <a:path w="21020" h="21600">
                  <a:moveTo>
                    <a:pt x="18846" y="7946"/>
                  </a:moveTo>
                  <a:lnTo>
                    <a:pt x="17740" y="9091"/>
                  </a:lnTo>
                  <a:cubicBezTo>
                    <a:pt x="17740" y="8939"/>
                    <a:pt x="17758" y="8792"/>
                    <a:pt x="17744" y="8636"/>
                  </a:cubicBezTo>
                  <a:cubicBezTo>
                    <a:pt x="17629" y="7331"/>
                    <a:pt x="17036" y="6068"/>
                    <a:pt x="16074" y="5080"/>
                  </a:cubicBezTo>
                  <a:cubicBezTo>
                    <a:pt x="15004" y="3980"/>
                    <a:pt x="13585" y="3348"/>
                    <a:pt x="12180" y="3345"/>
                  </a:cubicBezTo>
                  <a:lnTo>
                    <a:pt x="13268" y="2218"/>
                  </a:lnTo>
                  <a:cubicBezTo>
                    <a:pt x="13812" y="1659"/>
                    <a:pt x="14572" y="1350"/>
                    <a:pt x="15403" y="1350"/>
                  </a:cubicBezTo>
                  <a:cubicBezTo>
                    <a:pt x="16460" y="1350"/>
                    <a:pt x="17546" y="1840"/>
                    <a:pt x="18381" y="2696"/>
                  </a:cubicBezTo>
                  <a:cubicBezTo>
                    <a:pt x="19165" y="3500"/>
                    <a:pt x="19631" y="4499"/>
                    <a:pt x="19698" y="5510"/>
                  </a:cubicBezTo>
                  <a:cubicBezTo>
                    <a:pt x="19760" y="6453"/>
                    <a:pt x="19457" y="7317"/>
                    <a:pt x="18846" y="7946"/>
                  </a:cubicBezTo>
                  <a:moveTo>
                    <a:pt x="5828" y="19329"/>
                  </a:moveTo>
                  <a:cubicBezTo>
                    <a:pt x="5813" y="18424"/>
                    <a:pt x="5454" y="17481"/>
                    <a:pt x="4730" y="16739"/>
                  </a:cubicBezTo>
                  <a:cubicBezTo>
                    <a:pt x="4046" y="16034"/>
                    <a:pt x="3150" y="15628"/>
                    <a:pt x="2257" y="15592"/>
                  </a:cubicBezTo>
                  <a:lnTo>
                    <a:pt x="2911" y="13157"/>
                  </a:lnTo>
                  <a:cubicBezTo>
                    <a:pt x="2959" y="12995"/>
                    <a:pt x="3052" y="12835"/>
                    <a:pt x="3168" y="12695"/>
                  </a:cubicBezTo>
                  <a:cubicBezTo>
                    <a:pt x="4485" y="11726"/>
                    <a:pt x="6512" y="12012"/>
                    <a:pt x="7920" y="13460"/>
                  </a:cubicBezTo>
                  <a:cubicBezTo>
                    <a:pt x="9409" y="14990"/>
                    <a:pt x="9639" y="17230"/>
                    <a:pt x="8492" y="18568"/>
                  </a:cubicBezTo>
                  <a:cubicBezTo>
                    <a:pt x="8416" y="18609"/>
                    <a:pt x="8339" y="18648"/>
                    <a:pt x="8256" y="18675"/>
                  </a:cubicBezTo>
                  <a:cubicBezTo>
                    <a:pt x="8256" y="18675"/>
                    <a:pt x="5828" y="19329"/>
                    <a:pt x="5828" y="19329"/>
                  </a:cubicBezTo>
                  <a:close/>
                  <a:moveTo>
                    <a:pt x="2737" y="20164"/>
                  </a:moveTo>
                  <a:cubicBezTo>
                    <a:pt x="2665" y="20181"/>
                    <a:pt x="2443" y="20239"/>
                    <a:pt x="2291" y="20249"/>
                  </a:cubicBezTo>
                  <a:cubicBezTo>
                    <a:pt x="1751" y="20244"/>
                    <a:pt x="1313" y="19792"/>
                    <a:pt x="1313" y="19237"/>
                  </a:cubicBezTo>
                  <a:cubicBezTo>
                    <a:pt x="1321" y="19124"/>
                    <a:pt x="1365" y="18929"/>
                    <a:pt x="1380" y="18857"/>
                  </a:cubicBezTo>
                  <a:lnTo>
                    <a:pt x="2071" y="16283"/>
                  </a:lnTo>
                  <a:cubicBezTo>
                    <a:pt x="2822" y="16261"/>
                    <a:pt x="3630" y="16562"/>
                    <a:pt x="4265" y="17215"/>
                  </a:cubicBezTo>
                  <a:cubicBezTo>
                    <a:pt x="4911" y="17878"/>
                    <a:pt x="5214" y="18725"/>
                    <a:pt x="5181" y="19504"/>
                  </a:cubicBezTo>
                  <a:cubicBezTo>
                    <a:pt x="5181" y="19504"/>
                    <a:pt x="2737" y="20164"/>
                    <a:pt x="2737" y="20164"/>
                  </a:cubicBezTo>
                  <a:close/>
                  <a:moveTo>
                    <a:pt x="6888" y="11179"/>
                  </a:moveTo>
                  <a:cubicBezTo>
                    <a:pt x="6280" y="10927"/>
                    <a:pt x="5642" y="10783"/>
                    <a:pt x="5004" y="10774"/>
                  </a:cubicBezTo>
                  <a:lnTo>
                    <a:pt x="10063" y="5536"/>
                  </a:lnTo>
                  <a:cubicBezTo>
                    <a:pt x="10838" y="4759"/>
                    <a:pt x="11966" y="4536"/>
                    <a:pt x="13077" y="4819"/>
                  </a:cubicBezTo>
                  <a:cubicBezTo>
                    <a:pt x="13077" y="4819"/>
                    <a:pt x="6888" y="11179"/>
                    <a:pt x="6888" y="11179"/>
                  </a:cubicBezTo>
                  <a:close/>
                  <a:moveTo>
                    <a:pt x="9717" y="13672"/>
                  </a:moveTo>
                  <a:cubicBezTo>
                    <a:pt x="9473" y="13258"/>
                    <a:pt x="9194" y="12859"/>
                    <a:pt x="8848" y="12505"/>
                  </a:cubicBezTo>
                  <a:cubicBezTo>
                    <a:pt x="8447" y="12093"/>
                    <a:pt x="7986" y="11770"/>
                    <a:pt x="7507" y="11498"/>
                  </a:cubicBezTo>
                  <a:lnTo>
                    <a:pt x="13767" y="5064"/>
                  </a:lnTo>
                  <a:cubicBezTo>
                    <a:pt x="14259" y="5288"/>
                    <a:pt x="14729" y="5607"/>
                    <a:pt x="15145" y="6035"/>
                  </a:cubicBezTo>
                  <a:cubicBezTo>
                    <a:pt x="15500" y="6398"/>
                    <a:pt x="15775" y="6806"/>
                    <a:pt x="15987" y="7229"/>
                  </a:cubicBezTo>
                  <a:cubicBezTo>
                    <a:pt x="15987" y="7229"/>
                    <a:pt x="9717" y="13672"/>
                    <a:pt x="9717" y="13672"/>
                  </a:cubicBezTo>
                  <a:close/>
                  <a:moveTo>
                    <a:pt x="10519" y="16061"/>
                  </a:moveTo>
                  <a:cubicBezTo>
                    <a:pt x="10465" y="15452"/>
                    <a:pt x="10298" y="14854"/>
                    <a:pt x="10047" y="14288"/>
                  </a:cubicBezTo>
                  <a:lnTo>
                    <a:pt x="16257" y="7906"/>
                  </a:lnTo>
                  <a:cubicBezTo>
                    <a:pt x="16637" y="9140"/>
                    <a:pt x="16442" y="10429"/>
                    <a:pt x="15610" y="11284"/>
                  </a:cubicBezTo>
                  <a:cubicBezTo>
                    <a:pt x="15604" y="11290"/>
                    <a:pt x="15598" y="11293"/>
                    <a:pt x="15593" y="11298"/>
                  </a:cubicBezTo>
                  <a:lnTo>
                    <a:pt x="15602" y="11306"/>
                  </a:lnTo>
                  <a:lnTo>
                    <a:pt x="10525" y="16565"/>
                  </a:lnTo>
                  <a:cubicBezTo>
                    <a:pt x="10527" y="16397"/>
                    <a:pt x="10534" y="16232"/>
                    <a:pt x="10519" y="16061"/>
                  </a:cubicBezTo>
                  <a:moveTo>
                    <a:pt x="19308" y="1741"/>
                  </a:moveTo>
                  <a:cubicBezTo>
                    <a:pt x="18228" y="632"/>
                    <a:pt x="16805" y="0"/>
                    <a:pt x="15403" y="0"/>
                  </a:cubicBezTo>
                  <a:cubicBezTo>
                    <a:pt x="14220" y="0"/>
                    <a:pt x="13131" y="450"/>
                    <a:pt x="12335" y="1266"/>
                  </a:cubicBezTo>
                  <a:lnTo>
                    <a:pt x="9138" y="4577"/>
                  </a:lnTo>
                  <a:cubicBezTo>
                    <a:pt x="9129" y="4585"/>
                    <a:pt x="9118" y="4592"/>
                    <a:pt x="9108" y="4602"/>
                  </a:cubicBezTo>
                  <a:cubicBezTo>
                    <a:pt x="9103" y="4608"/>
                    <a:pt x="9100" y="4614"/>
                    <a:pt x="9095" y="4620"/>
                  </a:cubicBezTo>
                  <a:lnTo>
                    <a:pt x="9096" y="4621"/>
                  </a:lnTo>
                  <a:lnTo>
                    <a:pt x="2310" y="11647"/>
                  </a:lnTo>
                  <a:cubicBezTo>
                    <a:pt x="1998" y="11966"/>
                    <a:pt x="1771" y="12364"/>
                    <a:pt x="1645" y="12797"/>
                  </a:cubicBezTo>
                  <a:lnTo>
                    <a:pt x="102" y="18541"/>
                  </a:lnTo>
                  <a:cubicBezTo>
                    <a:pt x="100" y="18557"/>
                    <a:pt x="0" y="19008"/>
                    <a:pt x="0" y="19237"/>
                  </a:cubicBezTo>
                  <a:cubicBezTo>
                    <a:pt x="0" y="20541"/>
                    <a:pt x="1030" y="21599"/>
                    <a:pt x="2302" y="21599"/>
                  </a:cubicBezTo>
                  <a:cubicBezTo>
                    <a:pt x="2554" y="21599"/>
                    <a:pt x="3044" y="21475"/>
                    <a:pt x="3062" y="21473"/>
                  </a:cubicBezTo>
                  <a:lnTo>
                    <a:pt x="8630" y="19969"/>
                  </a:lnTo>
                  <a:cubicBezTo>
                    <a:pt x="9054" y="19839"/>
                    <a:pt x="9439" y="19604"/>
                    <a:pt x="9750" y="19283"/>
                  </a:cubicBezTo>
                  <a:lnTo>
                    <a:pt x="19776" y="8899"/>
                  </a:lnTo>
                  <a:cubicBezTo>
                    <a:pt x="21600" y="7023"/>
                    <a:pt x="21394" y="3881"/>
                    <a:pt x="19308" y="1741"/>
                  </a:cubicBezTo>
                </a:path>
              </a:pathLst>
            </a:custGeom>
            <a:solidFill>
              <a:sysClr val="window" lastClr="FFFFFF"/>
            </a:solid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panose="020B0502020104020203" charset="0"/>
                <a:ea typeface="华文细黑" panose="02010600040101010101" pitchFamily="2" charset="-122"/>
                <a:cs typeface="+mn-cs"/>
                <a:sym typeface="Gill Sans" panose="020B0502020104020203" charset="0"/>
              </a:endParaRPr>
            </a:p>
          </p:txBody>
        </p:sp>
      </p:grpSp>
      <p:grpSp>
        <p:nvGrpSpPr>
          <p:cNvPr id="36873" name="组合 41"/>
          <p:cNvGrpSpPr/>
          <p:nvPr/>
        </p:nvGrpSpPr>
        <p:grpSpPr>
          <a:xfrm rot="-5400000">
            <a:off x="9531350" y="1757363"/>
            <a:ext cx="417513" cy="2619375"/>
            <a:chOff x="2819330" y="2946174"/>
            <a:chExt cx="418280" cy="2620294"/>
          </a:xfrm>
        </p:grpSpPr>
        <p:grpSp>
          <p:nvGrpSpPr>
            <p:cNvPr id="36882" name="组合 42"/>
            <p:cNvGrpSpPr/>
            <p:nvPr/>
          </p:nvGrpSpPr>
          <p:grpSpPr>
            <a:xfrm>
              <a:off x="2819330" y="2946174"/>
              <a:ext cx="418280" cy="2620294"/>
              <a:chOff x="2819330" y="2946174"/>
              <a:chExt cx="418280" cy="2620294"/>
            </a:xfrm>
          </p:grpSpPr>
          <p:sp>
            <p:nvSpPr>
              <p:cNvPr id="47" name="Oval 12"/>
              <p:cNvSpPr/>
              <p:nvPr/>
            </p:nvSpPr>
            <p:spPr>
              <a:xfrm>
                <a:off x="2924298" y="5358432"/>
                <a:ext cx="208345" cy="208036"/>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lt1"/>
                  </a:solidFill>
                  <a:effectLst/>
                  <a:uLnTx/>
                  <a:uFillTx/>
                  <a:latin typeface="+mn-lt"/>
                  <a:ea typeface="华文细黑" panose="02010600040101010101" pitchFamily="2" charset="-122"/>
                  <a:cs typeface="+mn-cs"/>
                </a:endParaRPr>
              </a:p>
            </p:txBody>
          </p:sp>
          <p:cxnSp>
            <p:nvCxnSpPr>
              <p:cNvPr id="48" name="Straight Connector 26"/>
              <p:cNvCxnSpPr/>
              <p:nvPr/>
            </p:nvCxnSpPr>
            <p:spPr>
              <a:xfrm rot="16200000" flipH="1">
                <a:off x="2148690" y="4471495"/>
                <a:ext cx="1764331" cy="954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49" name="Teardrop 25"/>
              <p:cNvSpPr/>
              <p:nvPr/>
            </p:nvSpPr>
            <p:spPr>
              <a:xfrm rot="8100000">
                <a:off x="2819329" y="2946173"/>
                <a:ext cx="418280" cy="417658"/>
              </a:xfrm>
              <a:prstGeom prst="teardrop">
                <a:avLst>
                  <a:gd name="adj" fmla="val 131619"/>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chemeClr val="lt1"/>
                  </a:solidFill>
                  <a:effectLst/>
                  <a:uLnTx/>
                  <a:uFillTx/>
                  <a:latin typeface="+mn-lt"/>
                  <a:ea typeface="华文细黑" panose="02010600040101010101" pitchFamily="2" charset="-122"/>
                  <a:cs typeface="+mn-cs"/>
                </a:endParaRPr>
              </a:p>
            </p:txBody>
          </p:sp>
        </p:grpSp>
        <p:grpSp>
          <p:nvGrpSpPr>
            <p:cNvPr id="44" name="组合 43"/>
            <p:cNvGrpSpPr/>
            <p:nvPr/>
          </p:nvGrpSpPr>
          <p:grpSpPr>
            <a:xfrm>
              <a:off x="2894515" y="3051123"/>
              <a:ext cx="257564" cy="257563"/>
              <a:chOff x="2473104" y="2145028"/>
              <a:chExt cx="359165" cy="359165"/>
            </a:xfrm>
            <a:solidFill>
              <a:schemeClr val="bg1"/>
            </a:solidFill>
          </p:grpSpPr>
          <p:sp>
            <p:nvSpPr>
              <p:cNvPr id="45" name="AutoShape 126"/>
              <p:cNvSpPr/>
              <p:nvPr/>
            </p:nvSpPr>
            <p:spPr bwMode="auto">
              <a:xfrm>
                <a:off x="2473104" y="2145028"/>
                <a:ext cx="359165" cy="3591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3499" y="14850"/>
                    </a:moveTo>
                    <a:cubicBezTo>
                      <a:pt x="9772" y="14850"/>
                      <a:pt x="6749" y="11827"/>
                      <a:pt x="6749" y="8100"/>
                    </a:cubicBezTo>
                    <a:cubicBezTo>
                      <a:pt x="6749" y="4372"/>
                      <a:pt x="9772" y="1350"/>
                      <a:pt x="13499" y="1350"/>
                    </a:cubicBezTo>
                    <a:cubicBezTo>
                      <a:pt x="17227" y="1350"/>
                      <a:pt x="20249" y="4372"/>
                      <a:pt x="20249" y="8100"/>
                    </a:cubicBezTo>
                    <a:cubicBezTo>
                      <a:pt x="20249" y="11827"/>
                      <a:pt x="17227" y="14850"/>
                      <a:pt x="13499" y="14850"/>
                    </a:cubicBezTo>
                    <a:moveTo>
                      <a:pt x="3236" y="20042"/>
                    </a:moveTo>
                    <a:cubicBezTo>
                      <a:pt x="3019" y="20266"/>
                      <a:pt x="2718" y="20408"/>
                      <a:pt x="2382" y="20408"/>
                    </a:cubicBezTo>
                    <a:cubicBezTo>
                      <a:pt x="1724" y="20408"/>
                      <a:pt x="1191" y="19875"/>
                      <a:pt x="1191" y="19218"/>
                    </a:cubicBezTo>
                    <a:cubicBezTo>
                      <a:pt x="1191" y="18881"/>
                      <a:pt x="1332" y="18580"/>
                      <a:pt x="1557" y="18363"/>
                    </a:cubicBezTo>
                    <a:lnTo>
                      <a:pt x="1551" y="18358"/>
                    </a:lnTo>
                    <a:lnTo>
                      <a:pt x="6996" y="12913"/>
                    </a:lnTo>
                    <a:cubicBezTo>
                      <a:pt x="7472" y="13555"/>
                      <a:pt x="8039" y="14122"/>
                      <a:pt x="8680" y="14599"/>
                    </a:cubicBezTo>
                    <a:cubicBezTo>
                      <a:pt x="8680" y="14599"/>
                      <a:pt x="3236" y="20042"/>
                      <a:pt x="3236" y="20042"/>
                    </a:cubicBezTo>
                    <a:close/>
                    <a:moveTo>
                      <a:pt x="13499" y="0"/>
                    </a:moveTo>
                    <a:cubicBezTo>
                      <a:pt x="9026" y="0"/>
                      <a:pt x="5399" y="3626"/>
                      <a:pt x="5399" y="8100"/>
                    </a:cubicBezTo>
                    <a:cubicBezTo>
                      <a:pt x="5399" y="9467"/>
                      <a:pt x="5742" y="10754"/>
                      <a:pt x="6341" y="11884"/>
                    </a:cubicBezTo>
                    <a:lnTo>
                      <a:pt x="709" y="17515"/>
                    </a:lnTo>
                    <a:lnTo>
                      <a:pt x="713" y="17520"/>
                    </a:lnTo>
                    <a:cubicBezTo>
                      <a:pt x="274" y="17953"/>
                      <a:pt x="0" y="18552"/>
                      <a:pt x="0" y="19218"/>
                    </a:cubicBezTo>
                    <a:cubicBezTo>
                      <a:pt x="0" y="20533"/>
                      <a:pt x="1066" y="21599"/>
                      <a:pt x="2382" y="21599"/>
                    </a:cubicBezTo>
                    <a:cubicBezTo>
                      <a:pt x="3047" y="21599"/>
                      <a:pt x="3647" y="21326"/>
                      <a:pt x="4079" y="20885"/>
                    </a:cubicBezTo>
                    <a:lnTo>
                      <a:pt x="4078" y="20884"/>
                    </a:lnTo>
                    <a:lnTo>
                      <a:pt x="9708" y="15255"/>
                    </a:lnTo>
                    <a:cubicBezTo>
                      <a:pt x="10839" y="15856"/>
                      <a:pt x="12128" y="16200"/>
                      <a:pt x="13499" y="16200"/>
                    </a:cubicBezTo>
                    <a:cubicBezTo>
                      <a:pt x="17973" y="16200"/>
                      <a:pt x="21600" y="12573"/>
                      <a:pt x="21600" y="8100"/>
                    </a:cubicBezTo>
                    <a:cubicBezTo>
                      <a:pt x="21600" y="3626"/>
                      <a:pt x="17973" y="0"/>
                      <a:pt x="13499" y="0"/>
                    </a:cubicBezTo>
                  </a:path>
                </a:pathLst>
              </a:custGeom>
              <a:grp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panose="020B0502020104020203" charset="0"/>
                  <a:ea typeface="华文细黑" panose="02010600040101010101" pitchFamily="2" charset="-122"/>
                  <a:cs typeface="+mn-cs"/>
                  <a:sym typeface="Gill Sans" panose="020B0502020104020203" charset="0"/>
                </a:endParaRPr>
              </a:p>
            </p:txBody>
          </p:sp>
          <p:sp>
            <p:nvSpPr>
              <p:cNvPr id="46" name="AutoShape 127"/>
              <p:cNvSpPr/>
              <p:nvPr/>
            </p:nvSpPr>
            <p:spPr bwMode="auto">
              <a:xfrm>
                <a:off x="2618611" y="2200897"/>
                <a:ext cx="84727" cy="841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0"/>
                    </a:moveTo>
                    <a:cubicBezTo>
                      <a:pt x="9025" y="0"/>
                      <a:pt x="0" y="9025"/>
                      <a:pt x="0" y="20160"/>
                    </a:cubicBezTo>
                    <a:cubicBezTo>
                      <a:pt x="0" y="20954"/>
                      <a:pt x="644" y="21600"/>
                      <a:pt x="1440" y="21600"/>
                    </a:cubicBezTo>
                    <a:cubicBezTo>
                      <a:pt x="2235" y="21600"/>
                      <a:pt x="2880" y="20954"/>
                      <a:pt x="2880" y="20160"/>
                    </a:cubicBezTo>
                    <a:cubicBezTo>
                      <a:pt x="2880" y="10618"/>
                      <a:pt x="10617" y="2880"/>
                      <a:pt x="20160" y="2880"/>
                    </a:cubicBezTo>
                    <a:cubicBezTo>
                      <a:pt x="20955" y="2880"/>
                      <a:pt x="21599" y="2234"/>
                      <a:pt x="21599" y="1440"/>
                    </a:cubicBezTo>
                    <a:cubicBezTo>
                      <a:pt x="21599" y="645"/>
                      <a:pt x="20955" y="0"/>
                      <a:pt x="20160" y="0"/>
                    </a:cubicBezTo>
                  </a:path>
                </a:pathLst>
              </a:custGeom>
              <a:grp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panose="020B0502020104020203" charset="0"/>
                  <a:ea typeface="华文细黑" panose="02010600040101010101" pitchFamily="2" charset="-122"/>
                  <a:cs typeface="+mn-cs"/>
                  <a:sym typeface="Gill Sans" panose="020B0502020104020203" charset="0"/>
                </a:endParaRPr>
              </a:p>
            </p:txBody>
          </p:sp>
        </p:grpSp>
      </p:grpSp>
      <p:grpSp>
        <p:nvGrpSpPr>
          <p:cNvPr id="36874" name="组合 49"/>
          <p:cNvGrpSpPr/>
          <p:nvPr/>
        </p:nvGrpSpPr>
        <p:grpSpPr>
          <a:xfrm rot="-5400000">
            <a:off x="9507538" y="3211513"/>
            <a:ext cx="419100" cy="2620962"/>
            <a:chOff x="5891164" y="2946174"/>
            <a:chExt cx="418280" cy="2620294"/>
          </a:xfrm>
        </p:grpSpPr>
        <p:grpSp>
          <p:nvGrpSpPr>
            <p:cNvPr id="36877" name="组合 50"/>
            <p:cNvGrpSpPr/>
            <p:nvPr/>
          </p:nvGrpSpPr>
          <p:grpSpPr>
            <a:xfrm>
              <a:off x="5891164" y="2946174"/>
              <a:ext cx="418280" cy="2620294"/>
              <a:chOff x="5891164" y="2946174"/>
              <a:chExt cx="418280" cy="2620294"/>
            </a:xfrm>
          </p:grpSpPr>
          <p:sp>
            <p:nvSpPr>
              <p:cNvPr id="53" name="Oval 16"/>
              <p:cNvSpPr/>
              <p:nvPr/>
            </p:nvSpPr>
            <p:spPr>
              <a:xfrm>
                <a:off x="5998902" y="5358558"/>
                <a:ext cx="207556" cy="20791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lt1"/>
                  </a:solidFill>
                  <a:effectLst/>
                  <a:uLnTx/>
                  <a:uFillTx/>
                  <a:latin typeface="+mn-lt"/>
                  <a:ea typeface="华文细黑" panose="02010600040101010101" pitchFamily="2" charset="-122"/>
                  <a:cs typeface="+mn-cs"/>
                </a:endParaRPr>
              </a:p>
            </p:txBody>
          </p:sp>
          <p:cxnSp>
            <p:nvCxnSpPr>
              <p:cNvPr id="54" name="Straight Connector 38"/>
              <p:cNvCxnSpPr/>
              <p:nvPr/>
            </p:nvCxnSpPr>
            <p:spPr>
              <a:xfrm rot="16200000" flipH="1">
                <a:off x="5224218" y="4472967"/>
                <a:ext cx="1763262" cy="792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55" name="Teardrop 37"/>
              <p:cNvSpPr/>
              <p:nvPr/>
            </p:nvSpPr>
            <p:spPr>
              <a:xfrm rot="8100000">
                <a:off x="5891164" y="2946174"/>
                <a:ext cx="418280" cy="418993"/>
              </a:xfrm>
              <a:prstGeom prst="teardrop">
                <a:avLst>
                  <a:gd name="adj" fmla="val 131619"/>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chemeClr val="lt1"/>
                  </a:solidFill>
                  <a:effectLst/>
                  <a:uLnTx/>
                  <a:uFillTx/>
                  <a:latin typeface="+mn-lt"/>
                  <a:ea typeface="华文细黑" panose="02010600040101010101" pitchFamily="2" charset="-122"/>
                  <a:cs typeface="+mn-cs"/>
                </a:endParaRPr>
              </a:p>
            </p:txBody>
          </p:sp>
        </p:grpSp>
        <p:sp>
          <p:nvSpPr>
            <p:cNvPr id="52" name="AutoShape 112"/>
            <p:cNvSpPr/>
            <p:nvPr/>
          </p:nvSpPr>
          <p:spPr bwMode="auto">
            <a:xfrm>
              <a:off x="5967214" y="3041399"/>
              <a:ext cx="270932" cy="268220"/>
            </a:xfrm>
            <a:custGeom>
              <a:avLst/>
              <a:gdLst>
                <a:gd name="T0" fmla="*/ 10510 w 21020"/>
                <a:gd name="T1" fmla="*/ 10800 h 21600"/>
                <a:gd name="T2" fmla="*/ 10510 w 21020"/>
                <a:gd name="T3" fmla="*/ 10800 h 21600"/>
                <a:gd name="T4" fmla="*/ 10510 w 21020"/>
                <a:gd name="T5" fmla="*/ 10800 h 21600"/>
                <a:gd name="T6" fmla="*/ 10510 w 21020"/>
                <a:gd name="T7" fmla="*/ 10800 h 21600"/>
              </a:gdLst>
              <a:ahLst/>
              <a:cxnLst>
                <a:cxn ang="0">
                  <a:pos x="T0" y="T1"/>
                </a:cxn>
                <a:cxn ang="0">
                  <a:pos x="T2" y="T3"/>
                </a:cxn>
                <a:cxn ang="0">
                  <a:pos x="T4" y="T5"/>
                </a:cxn>
                <a:cxn ang="0">
                  <a:pos x="T6" y="T7"/>
                </a:cxn>
              </a:cxnLst>
              <a:rect l="0" t="0" r="r" b="b"/>
              <a:pathLst>
                <a:path w="21020" h="21600">
                  <a:moveTo>
                    <a:pt x="18846" y="7946"/>
                  </a:moveTo>
                  <a:lnTo>
                    <a:pt x="17740" y="9091"/>
                  </a:lnTo>
                  <a:cubicBezTo>
                    <a:pt x="17740" y="8939"/>
                    <a:pt x="17758" y="8792"/>
                    <a:pt x="17744" y="8636"/>
                  </a:cubicBezTo>
                  <a:cubicBezTo>
                    <a:pt x="17629" y="7331"/>
                    <a:pt x="17036" y="6068"/>
                    <a:pt x="16074" y="5080"/>
                  </a:cubicBezTo>
                  <a:cubicBezTo>
                    <a:pt x="15004" y="3980"/>
                    <a:pt x="13585" y="3348"/>
                    <a:pt x="12180" y="3345"/>
                  </a:cubicBezTo>
                  <a:lnTo>
                    <a:pt x="13268" y="2218"/>
                  </a:lnTo>
                  <a:cubicBezTo>
                    <a:pt x="13812" y="1659"/>
                    <a:pt x="14572" y="1350"/>
                    <a:pt x="15403" y="1350"/>
                  </a:cubicBezTo>
                  <a:cubicBezTo>
                    <a:pt x="16460" y="1350"/>
                    <a:pt x="17546" y="1840"/>
                    <a:pt x="18381" y="2696"/>
                  </a:cubicBezTo>
                  <a:cubicBezTo>
                    <a:pt x="19165" y="3500"/>
                    <a:pt x="19631" y="4499"/>
                    <a:pt x="19698" y="5510"/>
                  </a:cubicBezTo>
                  <a:cubicBezTo>
                    <a:pt x="19760" y="6453"/>
                    <a:pt x="19457" y="7317"/>
                    <a:pt x="18846" y="7946"/>
                  </a:cubicBezTo>
                  <a:moveTo>
                    <a:pt x="5828" y="19329"/>
                  </a:moveTo>
                  <a:cubicBezTo>
                    <a:pt x="5813" y="18424"/>
                    <a:pt x="5454" y="17481"/>
                    <a:pt x="4730" y="16739"/>
                  </a:cubicBezTo>
                  <a:cubicBezTo>
                    <a:pt x="4046" y="16034"/>
                    <a:pt x="3150" y="15628"/>
                    <a:pt x="2257" y="15592"/>
                  </a:cubicBezTo>
                  <a:lnTo>
                    <a:pt x="2911" y="13157"/>
                  </a:lnTo>
                  <a:cubicBezTo>
                    <a:pt x="2959" y="12995"/>
                    <a:pt x="3052" y="12835"/>
                    <a:pt x="3168" y="12695"/>
                  </a:cubicBezTo>
                  <a:cubicBezTo>
                    <a:pt x="4485" y="11726"/>
                    <a:pt x="6512" y="12012"/>
                    <a:pt x="7920" y="13460"/>
                  </a:cubicBezTo>
                  <a:cubicBezTo>
                    <a:pt x="9409" y="14990"/>
                    <a:pt x="9639" y="17230"/>
                    <a:pt x="8492" y="18568"/>
                  </a:cubicBezTo>
                  <a:cubicBezTo>
                    <a:pt x="8416" y="18609"/>
                    <a:pt x="8339" y="18648"/>
                    <a:pt x="8256" y="18675"/>
                  </a:cubicBezTo>
                  <a:cubicBezTo>
                    <a:pt x="8256" y="18675"/>
                    <a:pt x="5828" y="19329"/>
                    <a:pt x="5828" y="19329"/>
                  </a:cubicBezTo>
                  <a:close/>
                  <a:moveTo>
                    <a:pt x="2737" y="20164"/>
                  </a:moveTo>
                  <a:cubicBezTo>
                    <a:pt x="2665" y="20181"/>
                    <a:pt x="2443" y="20239"/>
                    <a:pt x="2291" y="20249"/>
                  </a:cubicBezTo>
                  <a:cubicBezTo>
                    <a:pt x="1751" y="20244"/>
                    <a:pt x="1313" y="19792"/>
                    <a:pt x="1313" y="19237"/>
                  </a:cubicBezTo>
                  <a:cubicBezTo>
                    <a:pt x="1321" y="19124"/>
                    <a:pt x="1365" y="18929"/>
                    <a:pt x="1380" y="18857"/>
                  </a:cubicBezTo>
                  <a:lnTo>
                    <a:pt x="2071" y="16283"/>
                  </a:lnTo>
                  <a:cubicBezTo>
                    <a:pt x="2822" y="16261"/>
                    <a:pt x="3630" y="16562"/>
                    <a:pt x="4265" y="17215"/>
                  </a:cubicBezTo>
                  <a:cubicBezTo>
                    <a:pt x="4911" y="17878"/>
                    <a:pt x="5214" y="18725"/>
                    <a:pt x="5181" y="19504"/>
                  </a:cubicBezTo>
                  <a:cubicBezTo>
                    <a:pt x="5181" y="19504"/>
                    <a:pt x="2737" y="20164"/>
                    <a:pt x="2737" y="20164"/>
                  </a:cubicBezTo>
                  <a:close/>
                  <a:moveTo>
                    <a:pt x="6888" y="11179"/>
                  </a:moveTo>
                  <a:cubicBezTo>
                    <a:pt x="6280" y="10927"/>
                    <a:pt x="5642" y="10783"/>
                    <a:pt x="5004" y="10774"/>
                  </a:cubicBezTo>
                  <a:lnTo>
                    <a:pt x="10063" y="5536"/>
                  </a:lnTo>
                  <a:cubicBezTo>
                    <a:pt x="10838" y="4759"/>
                    <a:pt x="11966" y="4536"/>
                    <a:pt x="13077" y="4819"/>
                  </a:cubicBezTo>
                  <a:cubicBezTo>
                    <a:pt x="13077" y="4819"/>
                    <a:pt x="6888" y="11179"/>
                    <a:pt x="6888" y="11179"/>
                  </a:cubicBezTo>
                  <a:close/>
                  <a:moveTo>
                    <a:pt x="9717" y="13672"/>
                  </a:moveTo>
                  <a:cubicBezTo>
                    <a:pt x="9473" y="13258"/>
                    <a:pt x="9194" y="12859"/>
                    <a:pt x="8848" y="12505"/>
                  </a:cubicBezTo>
                  <a:cubicBezTo>
                    <a:pt x="8447" y="12093"/>
                    <a:pt x="7986" y="11770"/>
                    <a:pt x="7507" y="11498"/>
                  </a:cubicBezTo>
                  <a:lnTo>
                    <a:pt x="13767" y="5064"/>
                  </a:lnTo>
                  <a:cubicBezTo>
                    <a:pt x="14259" y="5288"/>
                    <a:pt x="14729" y="5607"/>
                    <a:pt x="15145" y="6035"/>
                  </a:cubicBezTo>
                  <a:cubicBezTo>
                    <a:pt x="15500" y="6398"/>
                    <a:pt x="15775" y="6806"/>
                    <a:pt x="15987" y="7229"/>
                  </a:cubicBezTo>
                  <a:cubicBezTo>
                    <a:pt x="15987" y="7229"/>
                    <a:pt x="9717" y="13672"/>
                    <a:pt x="9717" y="13672"/>
                  </a:cubicBezTo>
                  <a:close/>
                  <a:moveTo>
                    <a:pt x="10519" y="16061"/>
                  </a:moveTo>
                  <a:cubicBezTo>
                    <a:pt x="10465" y="15452"/>
                    <a:pt x="10298" y="14854"/>
                    <a:pt x="10047" y="14288"/>
                  </a:cubicBezTo>
                  <a:lnTo>
                    <a:pt x="16257" y="7906"/>
                  </a:lnTo>
                  <a:cubicBezTo>
                    <a:pt x="16637" y="9140"/>
                    <a:pt x="16442" y="10429"/>
                    <a:pt x="15610" y="11284"/>
                  </a:cubicBezTo>
                  <a:cubicBezTo>
                    <a:pt x="15604" y="11290"/>
                    <a:pt x="15598" y="11293"/>
                    <a:pt x="15593" y="11298"/>
                  </a:cubicBezTo>
                  <a:lnTo>
                    <a:pt x="15602" y="11306"/>
                  </a:lnTo>
                  <a:lnTo>
                    <a:pt x="10525" y="16565"/>
                  </a:lnTo>
                  <a:cubicBezTo>
                    <a:pt x="10527" y="16397"/>
                    <a:pt x="10534" y="16232"/>
                    <a:pt x="10519" y="16061"/>
                  </a:cubicBezTo>
                  <a:moveTo>
                    <a:pt x="19308" y="1741"/>
                  </a:moveTo>
                  <a:cubicBezTo>
                    <a:pt x="18228" y="632"/>
                    <a:pt x="16805" y="0"/>
                    <a:pt x="15403" y="0"/>
                  </a:cubicBezTo>
                  <a:cubicBezTo>
                    <a:pt x="14220" y="0"/>
                    <a:pt x="13131" y="450"/>
                    <a:pt x="12335" y="1266"/>
                  </a:cubicBezTo>
                  <a:lnTo>
                    <a:pt x="9138" y="4577"/>
                  </a:lnTo>
                  <a:cubicBezTo>
                    <a:pt x="9129" y="4585"/>
                    <a:pt x="9118" y="4592"/>
                    <a:pt x="9108" y="4602"/>
                  </a:cubicBezTo>
                  <a:cubicBezTo>
                    <a:pt x="9103" y="4608"/>
                    <a:pt x="9100" y="4614"/>
                    <a:pt x="9095" y="4620"/>
                  </a:cubicBezTo>
                  <a:lnTo>
                    <a:pt x="9096" y="4621"/>
                  </a:lnTo>
                  <a:lnTo>
                    <a:pt x="2310" y="11647"/>
                  </a:lnTo>
                  <a:cubicBezTo>
                    <a:pt x="1998" y="11966"/>
                    <a:pt x="1771" y="12364"/>
                    <a:pt x="1645" y="12797"/>
                  </a:cubicBezTo>
                  <a:lnTo>
                    <a:pt x="102" y="18541"/>
                  </a:lnTo>
                  <a:cubicBezTo>
                    <a:pt x="100" y="18557"/>
                    <a:pt x="0" y="19008"/>
                    <a:pt x="0" y="19237"/>
                  </a:cubicBezTo>
                  <a:cubicBezTo>
                    <a:pt x="0" y="20541"/>
                    <a:pt x="1030" y="21599"/>
                    <a:pt x="2302" y="21599"/>
                  </a:cubicBezTo>
                  <a:cubicBezTo>
                    <a:pt x="2554" y="21599"/>
                    <a:pt x="3044" y="21475"/>
                    <a:pt x="3062" y="21473"/>
                  </a:cubicBezTo>
                  <a:lnTo>
                    <a:pt x="8630" y="19969"/>
                  </a:lnTo>
                  <a:cubicBezTo>
                    <a:pt x="9054" y="19839"/>
                    <a:pt x="9439" y="19604"/>
                    <a:pt x="9750" y="19283"/>
                  </a:cubicBezTo>
                  <a:lnTo>
                    <a:pt x="19776" y="8899"/>
                  </a:lnTo>
                  <a:cubicBezTo>
                    <a:pt x="21600" y="7023"/>
                    <a:pt x="21394" y="3881"/>
                    <a:pt x="19308" y="1741"/>
                  </a:cubicBezTo>
                </a:path>
              </a:pathLst>
            </a:custGeom>
            <a:solidFill>
              <a:sysClr val="window" lastClr="FFFFFF"/>
            </a:solid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panose="020B0502020104020203" charset="0"/>
                <a:ea typeface="华文细黑" panose="02010600040101010101" pitchFamily="2" charset="-122"/>
                <a:cs typeface="+mn-cs"/>
                <a:sym typeface="Gill Sans" panose="020B0502020104020203" charset="0"/>
              </a:endParaRPr>
            </a:p>
          </p:txBody>
        </p:sp>
      </p:grpSp>
      <p:sp>
        <p:nvSpPr>
          <p:cNvPr id="36875" name="文本框 5"/>
          <p:cNvSpPr txBox="1"/>
          <p:nvPr/>
        </p:nvSpPr>
        <p:spPr>
          <a:xfrm>
            <a:off x="4651375" y="2824163"/>
            <a:ext cx="3570288" cy="430212"/>
          </a:xfrm>
          <a:prstGeom prst="rect">
            <a:avLst/>
          </a:prstGeom>
          <a:noFill/>
          <a:ln w="9525">
            <a:noFill/>
          </a:ln>
        </p:spPr>
        <p:txBody>
          <a:bodyPr wrap="none">
            <a:spAutoFit/>
          </a:bodyPr>
          <a:lst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等线"/>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等线"/>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等线"/>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a:defRPr>
            </a:lvl5pPr>
          </a:lstStyle>
          <a:p>
            <a:pPr marL="0" lvl="0" indent="0" algn="ctr" eaLnBrk="1" hangingPunct="1">
              <a:lnSpc>
                <a:spcPct val="100000"/>
              </a:lnSpc>
              <a:spcBef>
                <a:spcPct val="0"/>
              </a:spcBef>
              <a:buFontTx/>
              <a:buNone/>
            </a:pPr>
            <a:r>
              <a:rPr lang="zh-CN" altLang="en-US" sz="2200" dirty="0">
                <a:solidFill>
                  <a:srgbClr val="FF7862"/>
                </a:solidFill>
                <a:latin typeface="华文细黑" panose="02010600040101010101" pitchFamily="2" charset="-122"/>
                <a:ea typeface="华文细黑" panose="02010600040101010101" pitchFamily="2" charset="-122"/>
              </a:rPr>
              <a:t>柯达伊音乐教育思想和实践</a:t>
            </a:r>
            <a:endParaRPr lang="zh-CN" altLang="en-US" sz="2200" dirty="0">
              <a:solidFill>
                <a:srgbClr val="FF7862"/>
              </a:solidFill>
              <a:latin typeface="华文细黑" panose="02010600040101010101" pitchFamily="2" charset="-122"/>
              <a:ea typeface="华文细黑" panose="02010600040101010101" pitchFamily="2" charset="-122"/>
            </a:endParaRPr>
          </a:p>
        </p:txBody>
      </p:sp>
      <p:sp>
        <p:nvSpPr>
          <p:cNvPr id="36876" name="文本框 5"/>
          <p:cNvSpPr txBox="1"/>
          <p:nvPr/>
        </p:nvSpPr>
        <p:spPr>
          <a:xfrm>
            <a:off x="5526088" y="4308475"/>
            <a:ext cx="2722562" cy="430213"/>
          </a:xfrm>
          <a:prstGeom prst="rect">
            <a:avLst/>
          </a:prstGeom>
          <a:noFill/>
          <a:ln w="9525">
            <a:noFill/>
          </a:ln>
        </p:spPr>
        <p:txBody>
          <a:bodyPr wrap="none">
            <a:spAutoFit/>
          </a:bodyPr>
          <a:lst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等线"/>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等线"/>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等线"/>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a:defRPr>
            </a:lvl5pPr>
          </a:lstStyle>
          <a:p>
            <a:pPr marL="0" lvl="0" indent="0" algn="ctr" eaLnBrk="1" hangingPunct="1">
              <a:lnSpc>
                <a:spcPct val="100000"/>
              </a:lnSpc>
              <a:spcBef>
                <a:spcPct val="0"/>
              </a:spcBef>
              <a:buFontTx/>
              <a:buNone/>
            </a:pPr>
            <a:r>
              <a:rPr lang="zh-CN" altLang="en-US" sz="2200" dirty="0">
                <a:solidFill>
                  <a:srgbClr val="92951D"/>
                </a:solidFill>
                <a:latin typeface="华文细黑" panose="02010600040101010101" pitchFamily="2" charset="-122"/>
                <a:ea typeface="华文细黑" panose="02010600040101010101" pitchFamily="2" charset="-122"/>
              </a:rPr>
              <a:t>综合音乐感教育实践</a:t>
            </a:r>
            <a:endParaRPr lang="zh-CN" altLang="en-US" sz="2200" dirty="0">
              <a:solidFill>
                <a:srgbClr val="92951D"/>
              </a:solidFill>
              <a:latin typeface="华文细黑" panose="02010600040101010101" pitchFamily="2" charset="-122"/>
              <a:ea typeface="华文细黑" panose="02010600040101010101" pitchFamily="2" charset="-122"/>
            </a:endParaRPr>
          </a:p>
        </p:txBody>
      </p:sp>
      <p:sp>
        <p:nvSpPr>
          <p:cNvPr id="2" name="标题 1"/>
          <p:cNvSpPr>
            <a:spLocks noGrp="1"/>
          </p:cNvSpPr>
          <p:nvPr>
            <p:ph type="title"/>
          </p:nvPr>
        </p:nvSpPr>
        <p:spPr>
          <a:xfrm>
            <a:off x="410845" y="36195"/>
            <a:ext cx="10527030" cy="680720"/>
          </a:xfrm>
        </p:spPr>
        <p:txBody>
          <a:bodyPr vert="horz" wrap="square" lIns="91440" tIns="45720" rIns="91440" bIns="45720" anchor="ctr" anchorCtr="0"/>
          <a:p>
            <a:pPr defTabSz="914400">
              <a:buNone/>
            </a:pPr>
            <a:r>
              <a:rPr lang="zh-CN" altLang="en-US" sz="3200" b="1" kern="1200" dirty="0">
                <a:solidFill>
                  <a:schemeClr val="bg1"/>
                </a:solidFill>
                <a:ea typeface="+mj-lt"/>
                <a:cs typeface="黑体" charset="0"/>
              </a:rPr>
              <a:t>六、 幼儿园</a:t>
            </a:r>
            <a:r>
              <a:rPr lang="zh-CN" altLang="en-US" sz="3200" b="1" kern="1200" dirty="0">
                <a:solidFill>
                  <a:schemeClr val="bg1"/>
                </a:solidFill>
                <a:ea typeface="+mj-lt"/>
                <a:cs typeface="黑体" charset="0"/>
              </a:rPr>
              <a:t>音乐教育领域</a:t>
            </a:r>
            <a:endParaRPr lang="zh-CN" altLang="en-US" sz="3200" b="1" kern="1200" dirty="0">
              <a:solidFill>
                <a:schemeClr val="bg1"/>
              </a:solidFill>
              <a:ea typeface="+mj-lt"/>
              <a:cs typeface="黑体"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矩形 6"/>
          <p:cNvSpPr/>
          <p:nvPr/>
        </p:nvSpPr>
        <p:spPr>
          <a:xfrm>
            <a:off x="1259205" y="1948180"/>
            <a:ext cx="4518660" cy="4081145"/>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 name="标题 1"/>
          <p:cNvSpPr>
            <a:spLocks noGrp="1"/>
          </p:cNvSpPr>
          <p:nvPr>
            <p:ph type="title"/>
          </p:nvPr>
        </p:nvSpPr>
        <p:spPr>
          <a:xfrm>
            <a:off x="508000" y="97155"/>
            <a:ext cx="10527030" cy="559435"/>
          </a:xfrm>
        </p:spPr>
        <p:txBody>
          <a:bodyPr vert="horz" wrap="square" lIns="91440" tIns="45720" rIns="91440" bIns="45720" anchor="ctr" anchorCtr="0"/>
          <a:p>
            <a:pPr defTabSz="914400">
              <a:buNone/>
            </a:pPr>
            <a:r>
              <a:rPr lang="zh-CN" altLang="en-US" sz="3200" b="1" kern="1200" dirty="0">
                <a:solidFill>
                  <a:schemeClr val="bg1"/>
                </a:solidFill>
                <a:ea typeface="+mj-lt"/>
                <a:cs typeface="黑体" charset="0"/>
              </a:rPr>
              <a:t>一、关键经验和关键概念</a:t>
            </a:r>
            <a:endParaRPr lang="zh-CN" altLang="en-US" sz="3200" b="1" kern="1200" dirty="0">
              <a:solidFill>
                <a:schemeClr val="bg1"/>
              </a:solidFill>
              <a:ea typeface="+mj-lt"/>
              <a:cs typeface="黑体" charset="0"/>
            </a:endParaRPr>
          </a:p>
        </p:txBody>
      </p:sp>
      <p:sp>
        <p:nvSpPr>
          <p:cNvPr id="5" name="文本框 4"/>
          <p:cNvSpPr txBox="1"/>
          <p:nvPr/>
        </p:nvSpPr>
        <p:spPr>
          <a:xfrm>
            <a:off x="1399540" y="2336800"/>
            <a:ext cx="4240530" cy="3415030"/>
          </a:xfrm>
          <a:prstGeom prst="rect">
            <a:avLst/>
          </a:prstGeom>
          <a:noFill/>
          <a:ln w="9525">
            <a:noFill/>
          </a:ln>
        </p:spPr>
        <p:txBody>
          <a:bodyPr wrap="square">
            <a:spAutoFit/>
          </a:bodyPr>
          <a:p>
            <a:pPr>
              <a:lnSpc>
                <a:spcPct val="150000"/>
              </a:lnSpc>
            </a:pPr>
            <a:r>
              <a:rPr lang="zh-CN" sz="2400">
                <a:solidFill>
                  <a:schemeClr val="tx1"/>
                </a:solidFill>
                <a:cs typeface="宋体" charset="0"/>
              </a:rPr>
              <a:t>幼儿园课程编制者会通过精心筛选，抽提出适合幼儿年龄特点的、在某教育领域内最值得学习的内容，让幼儿通过学习而获得，这些内容就是所谓的关键经验和关键概念。</a:t>
            </a:r>
            <a:endParaRPr lang="zh-CN" altLang="en-US" sz="2400">
              <a:solidFill>
                <a:schemeClr val="tx1"/>
              </a:solidFill>
              <a:cs typeface="宋体" charset="0"/>
            </a:endParaRPr>
          </a:p>
        </p:txBody>
      </p:sp>
      <p:sp>
        <p:nvSpPr>
          <p:cNvPr id="6" name="文本框 5"/>
          <p:cNvSpPr txBox="1"/>
          <p:nvPr/>
        </p:nvSpPr>
        <p:spPr>
          <a:xfrm>
            <a:off x="6607175" y="2162810"/>
            <a:ext cx="3773170" cy="3415030"/>
          </a:xfrm>
          <a:prstGeom prst="rect">
            <a:avLst/>
          </a:prstGeom>
          <a:noFill/>
          <a:ln w="9525">
            <a:noFill/>
          </a:ln>
        </p:spPr>
        <p:txBody>
          <a:bodyPr wrap="square">
            <a:spAutoFit/>
          </a:bodyPr>
          <a:p>
            <a:pPr marL="0" indent="0" algn="l">
              <a:lnSpc>
                <a:spcPct val="150000"/>
              </a:lnSpc>
            </a:pPr>
            <a:r>
              <a:rPr lang="zh-CN" sz="2400" b="1">
                <a:solidFill>
                  <a:srgbClr val="2E75B5"/>
                </a:solidFill>
                <a:cs typeface="宋体" charset="0"/>
              </a:rPr>
              <a:t>关键经验和关键概念都内含着幼儿园课程编制者所赋予的教育价值，即在这个年龄阶段幼儿</a:t>
            </a:r>
            <a:r>
              <a:rPr lang="zh-CN" sz="2400" b="1">
                <a:solidFill>
                  <a:schemeClr val="accent2">
                    <a:lumMod val="75000"/>
                  </a:schemeClr>
                </a:solidFill>
                <a:cs typeface="宋体" charset="0"/>
              </a:rPr>
              <a:t>“</a:t>
            </a:r>
            <a:r>
              <a:rPr lang="en-US" altLang="zh-CN" sz="2400" b="1">
                <a:solidFill>
                  <a:schemeClr val="accent2">
                    <a:lumMod val="75000"/>
                  </a:schemeClr>
                </a:solidFill>
                <a:cs typeface="宋体" charset="0"/>
              </a:rPr>
              <a:t> </a:t>
            </a:r>
            <a:r>
              <a:rPr lang="zh-CN" sz="2400" b="1">
                <a:solidFill>
                  <a:schemeClr val="accent2">
                    <a:lumMod val="75000"/>
                  </a:schemeClr>
                </a:solidFill>
                <a:cs typeface="宋体" charset="0"/>
              </a:rPr>
              <a:t>能够学习的”</a:t>
            </a:r>
            <a:r>
              <a:rPr lang="en-US" altLang="zh-CN" sz="2400" b="1">
                <a:solidFill>
                  <a:schemeClr val="accent2">
                    <a:lumMod val="75000"/>
                  </a:schemeClr>
                </a:solidFill>
                <a:cs typeface="宋体" charset="0"/>
              </a:rPr>
              <a:t> </a:t>
            </a:r>
            <a:r>
              <a:rPr lang="zh-CN" sz="2400" b="1">
                <a:solidFill>
                  <a:srgbClr val="2E75B5"/>
                </a:solidFill>
                <a:cs typeface="宋体" charset="0"/>
              </a:rPr>
              <a:t>和“</a:t>
            </a:r>
            <a:r>
              <a:rPr lang="en-US" altLang="zh-CN" sz="2400" b="1">
                <a:solidFill>
                  <a:srgbClr val="2E75B5"/>
                </a:solidFill>
                <a:cs typeface="宋体" charset="0"/>
              </a:rPr>
              <a:t> </a:t>
            </a:r>
            <a:r>
              <a:rPr lang="zh-CN" sz="2400" b="1">
                <a:solidFill>
                  <a:schemeClr val="accent2">
                    <a:lumMod val="75000"/>
                  </a:schemeClr>
                </a:solidFill>
                <a:cs typeface="宋体" charset="0"/>
              </a:rPr>
              <a:t>应该学习的</a:t>
            </a:r>
            <a:r>
              <a:rPr lang="en-US" altLang="zh-CN" sz="2400" b="1">
                <a:solidFill>
                  <a:schemeClr val="accent2">
                    <a:lumMod val="75000"/>
                  </a:schemeClr>
                </a:solidFill>
                <a:cs typeface="宋体" charset="0"/>
              </a:rPr>
              <a:t> </a:t>
            </a:r>
            <a:r>
              <a:rPr lang="zh-CN" sz="2400" b="1">
                <a:solidFill>
                  <a:srgbClr val="2E75B5"/>
                </a:solidFill>
                <a:cs typeface="宋体" charset="0"/>
              </a:rPr>
              <a:t>”</a:t>
            </a:r>
            <a:r>
              <a:rPr lang="en-US" altLang="zh-CN" sz="2400" b="1">
                <a:solidFill>
                  <a:srgbClr val="2E75B5"/>
                </a:solidFill>
                <a:cs typeface="宋体" charset="0"/>
              </a:rPr>
              <a:t>  </a:t>
            </a:r>
            <a:r>
              <a:rPr lang="zh-CN" sz="2400" b="1">
                <a:solidFill>
                  <a:srgbClr val="2E75B5"/>
                </a:solidFill>
                <a:cs typeface="宋体" charset="0"/>
              </a:rPr>
              <a:t>教育内容。</a:t>
            </a:r>
            <a:endParaRPr lang="zh-CN" altLang="en-US" sz="2400" b="1">
              <a:solidFill>
                <a:srgbClr val="2E75B5"/>
              </a:solidFill>
              <a:cs typeface="宋体" charset="0"/>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410845" y="36195"/>
            <a:ext cx="10527030" cy="680720"/>
          </a:xfrm>
        </p:spPr>
        <p:txBody>
          <a:bodyPr vert="horz" wrap="square" lIns="91440" tIns="45720" rIns="91440" bIns="45720" anchor="ctr" anchorCtr="0"/>
          <a:p>
            <a:pPr defTabSz="914400">
              <a:buNone/>
            </a:pPr>
            <a:r>
              <a:rPr lang="zh-CN" altLang="en-US" sz="3200" b="1" kern="1200" dirty="0">
                <a:solidFill>
                  <a:schemeClr val="bg1"/>
                </a:solidFill>
                <a:ea typeface="+mj-lt"/>
                <a:cs typeface="黑体" charset="0"/>
              </a:rPr>
              <a:t>六、 幼儿园</a:t>
            </a:r>
            <a:r>
              <a:rPr lang="zh-CN" altLang="en-US" sz="3200" b="1" kern="1200" dirty="0">
                <a:solidFill>
                  <a:schemeClr val="bg1"/>
                </a:solidFill>
                <a:ea typeface="+mj-lt"/>
                <a:cs typeface="黑体" charset="0"/>
              </a:rPr>
              <a:t>音乐教育领域</a:t>
            </a:r>
            <a:endParaRPr lang="zh-CN" altLang="en-US" sz="3200" b="1" kern="1200" dirty="0">
              <a:solidFill>
                <a:schemeClr val="bg1"/>
              </a:solidFill>
              <a:ea typeface="+mj-lt"/>
              <a:cs typeface="黑体" charset="0"/>
            </a:endParaRPr>
          </a:p>
        </p:txBody>
      </p:sp>
      <p:pic>
        <p:nvPicPr>
          <p:cNvPr id="3" name="图片 2" descr="8710395C-1895-4616-B3FC-D821DDDEEDDE"/>
          <p:cNvPicPr>
            <a:picLocks noChangeAspect="1"/>
          </p:cNvPicPr>
          <p:nvPr/>
        </p:nvPicPr>
        <p:blipFill>
          <a:blip r:embed="rId1"/>
          <a:stretch>
            <a:fillRect/>
          </a:stretch>
        </p:blipFill>
        <p:spPr>
          <a:xfrm>
            <a:off x="1480185" y="1510030"/>
            <a:ext cx="9693910" cy="3985895"/>
          </a:xfrm>
          <a:prstGeom prst="rect">
            <a:avLst/>
          </a:prstGeom>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a:stretch>
            <a:fillRect/>
          </a:stretch>
        </p:blipFill>
        <p:spPr>
          <a:xfrm>
            <a:off x="7657216" y="2611388"/>
            <a:ext cx="3389724" cy="216177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2" name="文本框 1"/>
          <p:cNvSpPr txBox="1"/>
          <p:nvPr/>
        </p:nvSpPr>
        <p:spPr>
          <a:xfrm>
            <a:off x="1590040" y="1070610"/>
            <a:ext cx="3322320" cy="501650"/>
          </a:xfrm>
          <a:prstGeom prst="rect">
            <a:avLst/>
          </a:prstGeom>
          <a:noFill/>
        </p:spPr>
        <p:txBody>
          <a:bodyPr wrap="none" rtlCol="0" anchor="t">
            <a:spAutoFit/>
          </a:bodyPr>
          <a:p>
            <a:pPr marR="0" defTabSz="914400" eaLnBrk="1" fontAlgn="auto" hangingPunct="1">
              <a:lnSpc>
                <a:spcPts val="3200"/>
              </a:lnSpc>
              <a:spcBef>
                <a:spcPts val="0"/>
              </a:spcBef>
              <a:spcAft>
                <a:spcPts val="0"/>
              </a:spcAft>
              <a:buClrTx/>
              <a:buSzTx/>
              <a:buFontTx/>
              <a:buNone/>
            </a:pPr>
            <a:r>
              <a:rPr lang="en-US" altLang="zh-CN" sz="2400" b="1" noProof="0" dirty="0">
                <a:solidFill>
                  <a:schemeClr val="accent5">
                    <a:lumMod val="75000"/>
                  </a:schemeClr>
                </a:solidFill>
                <a:latin typeface="微软雅黑" pitchFamily="34" charset="-122"/>
                <a:ea typeface="微软雅黑" pitchFamily="34" charset="-122"/>
                <a:sym typeface="+mn-ea"/>
              </a:rPr>
              <a:t> </a:t>
            </a:r>
            <a:r>
              <a:rPr lang="zh-CN" altLang="en-US" sz="2400" b="1" noProof="0" dirty="0">
                <a:solidFill>
                  <a:schemeClr val="accent5">
                    <a:lumMod val="75000"/>
                  </a:schemeClr>
                </a:solidFill>
                <a:latin typeface="微软雅黑" pitchFamily="34" charset="-122"/>
                <a:ea typeface="微软雅黑" pitchFamily="34" charset="-122"/>
                <a:sym typeface="+mn-ea"/>
              </a:rPr>
              <a:t>幼儿园音乐教育的目标</a:t>
            </a:r>
            <a:endParaRPr lang="zh-CN" altLang="en-US" sz="2400" b="1" noProof="0" dirty="0">
              <a:solidFill>
                <a:schemeClr val="accent5">
                  <a:lumMod val="75000"/>
                </a:schemeClr>
              </a:solidFill>
              <a:latin typeface="微软雅黑" pitchFamily="34" charset="-122"/>
              <a:ea typeface="微软雅黑" pitchFamily="34" charset="-122"/>
              <a:sym typeface="+mn-ea"/>
            </a:endParaRPr>
          </a:p>
        </p:txBody>
      </p:sp>
      <p:sp>
        <p:nvSpPr>
          <p:cNvPr id="4" name="标题 3"/>
          <p:cNvSpPr>
            <a:spLocks noGrp="1"/>
          </p:cNvSpPr>
          <p:nvPr>
            <p:ph type="title"/>
          </p:nvPr>
        </p:nvSpPr>
        <p:spPr>
          <a:xfrm>
            <a:off x="410845" y="36195"/>
            <a:ext cx="10527030" cy="680720"/>
          </a:xfrm>
        </p:spPr>
        <p:txBody>
          <a:bodyPr vert="horz" wrap="square" lIns="91440" tIns="45720" rIns="91440" bIns="45720" anchor="ctr" anchorCtr="0"/>
          <a:p>
            <a:pPr defTabSz="914400">
              <a:buNone/>
            </a:pPr>
            <a:r>
              <a:rPr lang="zh-CN" altLang="en-US" sz="3200" b="1" kern="1200" dirty="0">
                <a:solidFill>
                  <a:schemeClr val="bg1"/>
                </a:solidFill>
                <a:ea typeface="+mj-lt"/>
                <a:cs typeface="黑体" charset="0"/>
              </a:rPr>
              <a:t>六、 幼儿园音乐教育领域</a:t>
            </a:r>
            <a:endParaRPr lang="zh-CN" altLang="en-US" sz="3200" b="1" kern="1200" dirty="0">
              <a:solidFill>
                <a:schemeClr val="bg1"/>
              </a:solidFill>
              <a:ea typeface="+mj-lt"/>
              <a:cs typeface="黑体" charset="0"/>
            </a:endParaRPr>
          </a:p>
        </p:txBody>
      </p:sp>
      <p:sp>
        <p:nvSpPr>
          <p:cNvPr id="6" name="椭圆 5"/>
          <p:cNvSpPr/>
          <p:nvPr>
            <p:custDataLst>
              <p:tags r:id="rId2"/>
            </p:custDataLst>
          </p:nvPr>
        </p:nvSpPr>
        <p:spPr>
          <a:xfrm>
            <a:off x="955889" y="1831712"/>
            <a:ext cx="710505" cy="71172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0" fontAlgn="base" latinLnBrk="0" hangingPunct="0">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schemeClr val="tx1"/>
              </a:solidFill>
              <a:effectLst/>
              <a:uLnTx/>
              <a:uFillTx/>
            </a:endParaRPr>
          </a:p>
        </p:txBody>
      </p:sp>
      <p:sp>
        <p:nvSpPr>
          <p:cNvPr id="8" name="文本框 12"/>
          <p:cNvSpPr txBox="1"/>
          <p:nvPr>
            <p:custDataLst>
              <p:tags r:id="rId3"/>
            </p:custDataLst>
          </p:nvPr>
        </p:nvSpPr>
        <p:spPr>
          <a:xfrm>
            <a:off x="1060097" y="1831712"/>
            <a:ext cx="502088" cy="711727"/>
          </a:xfrm>
          <a:prstGeom prst="rect">
            <a:avLst/>
          </a:prstGeom>
          <a:noFill/>
          <a:ln w="9525">
            <a:noFill/>
          </a:ln>
        </p:spPr>
        <p:txBody>
          <a:bodyPr wrap="square" lIns="90000" tIns="46800" rIns="90000" bIns="46800">
            <a:normAutofit fontScale="70000"/>
          </a:bodyPr>
          <a:lstStyle/>
          <a:p>
            <a:pPr lvl="0" algn="ctr"/>
            <a:r>
              <a:rPr lang="en-US" altLang="zh-CN" sz="5400" b="1" smtClean="0">
                <a:solidFill>
                  <a:schemeClr val="tx1"/>
                </a:solidFill>
              </a:rPr>
              <a:t>1</a:t>
            </a:r>
            <a:endParaRPr lang="en-US" altLang="zh-CN" sz="5400" b="1" dirty="0" smtClean="0">
              <a:solidFill>
                <a:schemeClr val="tx1"/>
              </a:solidFill>
            </a:endParaRPr>
          </a:p>
        </p:txBody>
      </p:sp>
      <p:sp>
        <p:nvSpPr>
          <p:cNvPr id="13" name="文本框 12"/>
          <p:cNvSpPr txBox="1"/>
          <p:nvPr>
            <p:custDataLst>
              <p:tags r:id="rId4"/>
            </p:custDataLst>
          </p:nvPr>
        </p:nvSpPr>
        <p:spPr>
          <a:xfrm>
            <a:off x="1821180" y="2020570"/>
            <a:ext cx="5927090" cy="464185"/>
          </a:xfrm>
          <a:prstGeom prst="rect">
            <a:avLst/>
          </a:prstGeom>
          <a:noFill/>
          <a:ln w="9525">
            <a:noFill/>
          </a:ln>
        </p:spPr>
        <p:txBody>
          <a:bodyPr wrap="square" anchor="b" anchorCtr="0"/>
          <a:lstStyle>
            <a:defPPr>
              <a:defRPr lang="zh-CN"/>
            </a:defPPr>
            <a:lvl1pPr marL="0" lvl="0" indent="0" eaLnBrk="1" hangingPunct="1">
              <a:lnSpc>
                <a:spcPct val="100000"/>
              </a:lnSpc>
              <a:buFont typeface="Arial" panose="020B0604020202020204" pitchFamily="34" charset="0"/>
              <a:buNone/>
              <a:defRPr sz="2000">
                <a:latin typeface="+mn-lt"/>
                <a:ea typeface="+mn-ea"/>
              </a:defRPr>
            </a:lvl1pPr>
            <a:lvl2pPr marL="685800" indent="-228600">
              <a:lnSpc>
                <a:spcPct val="90000"/>
              </a:lnSpc>
              <a:spcBef>
                <a:spcPts val="500"/>
              </a:spcBef>
              <a:buFont typeface="Arial" panose="020B0604020202020204" pitchFamily="34" charset="0"/>
              <a:buChar char="•"/>
              <a:defRPr sz="2400">
                <a:latin typeface="+mn-lt"/>
                <a:ea typeface="+mn-ea"/>
              </a:defRPr>
            </a:lvl2pPr>
            <a:lvl3pPr marL="1143000" indent="-228600">
              <a:lnSpc>
                <a:spcPct val="90000"/>
              </a:lnSpc>
              <a:spcBef>
                <a:spcPts val="500"/>
              </a:spcBef>
              <a:buFont typeface="Arial" panose="020B0604020202020204" pitchFamily="34" charset="0"/>
              <a:buChar char="•"/>
              <a:defRPr sz="2000">
                <a:latin typeface="+mn-lt"/>
                <a:ea typeface="+mn-ea"/>
              </a:defRPr>
            </a:lvl3pPr>
            <a:lvl4pPr marL="1600200" indent="-228600">
              <a:lnSpc>
                <a:spcPct val="90000"/>
              </a:lnSpc>
              <a:spcBef>
                <a:spcPts val="500"/>
              </a:spcBef>
              <a:buFont typeface="Arial" panose="020B0604020202020204" pitchFamily="34" charset="0"/>
              <a:buChar char="•"/>
              <a:defRPr>
                <a:latin typeface="+mn-lt"/>
                <a:ea typeface="+mn-ea"/>
              </a:defRPr>
            </a:lvl4pPr>
            <a:lvl5pPr marL="2057400" indent="-228600">
              <a:lnSpc>
                <a:spcPct val="90000"/>
              </a:lnSpc>
              <a:spcBef>
                <a:spcPts val="500"/>
              </a:spcBef>
              <a:buFont typeface="Arial" panose="020B0604020202020204" pitchFamily="34" charset="0"/>
              <a:buChar char="•"/>
              <a:defRPr>
                <a:latin typeface="+mn-lt"/>
                <a:ea typeface="+mn-ea"/>
              </a:defRPr>
            </a:lvl5pPr>
          </a:lstStyle>
          <a:p>
            <a:r>
              <a:rPr lang="en-US" altLang="zh-CN" b="1" dirty="0">
                <a:solidFill>
                  <a:schemeClr val="tx1"/>
                </a:solidFill>
                <a:latin typeface="+mj-lt"/>
                <a:ea typeface="+mj-ea"/>
                <a:cs typeface="+mj-cs"/>
              </a:rPr>
              <a:t>幼儿会积极参与音乐活动，愿意运用音乐，大胆地表现自己的情感和生活体验；</a:t>
            </a:r>
            <a:endParaRPr lang="en-US" altLang="zh-CN" b="1" dirty="0">
              <a:solidFill>
                <a:schemeClr val="tx1"/>
              </a:solidFill>
              <a:latin typeface="+mj-lt"/>
              <a:ea typeface="+mj-ea"/>
              <a:cs typeface="+mj-cs"/>
            </a:endParaRPr>
          </a:p>
        </p:txBody>
      </p:sp>
      <p:sp>
        <p:nvSpPr>
          <p:cNvPr id="14" name="椭圆 13"/>
          <p:cNvSpPr/>
          <p:nvPr>
            <p:custDataLst>
              <p:tags r:id="rId5"/>
            </p:custDataLst>
          </p:nvPr>
        </p:nvSpPr>
        <p:spPr>
          <a:xfrm>
            <a:off x="955889" y="3033211"/>
            <a:ext cx="710505" cy="7117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0" fontAlgn="base" latinLnBrk="0" hangingPunct="0">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schemeClr val="tx1"/>
              </a:solidFill>
              <a:effectLst/>
              <a:uLnTx/>
              <a:uFillTx/>
            </a:endParaRPr>
          </a:p>
        </p:txBody>
      </p:sp>
      <p:sp>
        <p:nvSpPr>
          <p:cNvPr id="15" name="文本框 13"/>
          <p:cNvSpPr txBox="1"/>
          <p:nvPr>
            <p:custDataLst>
              <p:tags r:id="rId6"/>
            </p:custDataLst>
          </p:nvPr>
        </p:nvSpPr>
        <p:spPr>
          <a:xfrm>
            <a:off x="1063767" y="3033211"/>
            <a:ext cx="494750" cy="711727"/>
          </a:xfrm>
          <a:prstGeom prst="rect">
            <a:avLst/>
          </a:prstGeom>
          <a:noFill/>
          <a:ln w="9525">
            <a:noFill/>
          </a:ln>
        </p:spPr>
        <p:txBody>
          <a:bodyPr wrap="square" lIns="90000" tIns="46800" rIns="90000" bIns="46800">
            <a:normAutofit fontScale="70000"/>
          </a:bodyPr>
          <a:lstStyle/>
          <a:p>
            <a:pPr lvl="0" algn="ctr"/>
            <a:r>
              <a:rPr lang="en-US" altLang="zh-CN" sz="5400" b="1" smtClean="0">
                <a:solidFill>
                  <a:schemeClr val="tx1"/>
                </a:solidFill>
              </a:rPr>
              <a:t>2</a:t>
            </a:r>
            <a:endParaRPr lang="en-US" altLang="zh-CN" sz="5400" b="1" dirty="0" smtClean="0">
              <a:solidFill>
                <a:schemeClr val="tx1"/>
              </a:solidFill>
            </a:endParaRPr>
          </a:p>
        </p:txBody>
      </p:sp>
      <p:sp>
        <p:nvSpPr>
          <p:cNvPr id="17" name="文本框 16"/>
          <p:cNvSpPr txBox="1"/>
          <p:nvPr>
            <p:custDataLst>
              <p:tags r:id="rId7"/>
            </p:custDataLst>
          </p:nvPr>
        </p:nvSpPr>
        <p:spPr>
          <a:xfrm>
            <a:off x="1821180" y="3222625"/>
            <a:ext cx="5647690" cy="379095"/>
          </a:xfrm>
          <a:prstGeom prst="rect">
            <a:avLst/>
          </a:prstGeom>
          <a:noFill/>
          <a:ln w="9525">
            <a:noFill/>
          </a:ln>
        </p:spPr>
        <p:txBody>
          <a:bodyPr wrap="square" anchor="b" anchorCtr="0"/>
          <a:lstStyle>
            <a:defPPr>
              <a:defRPr lang="zh-CN"/>
            </a:defPPr>
            <a:lvl1pPr marL="0" lvl="0" indent="0" eaLnBrk="1" hangingPunct="1">
              <a:lnSpc>
                <a:spcPct val="100000"/>
              </a:lnSpc>
              <a:buFont typeface="Arial" panose="020B0604020202020204" pitchFamily="34" charset="0"/>
              <a:buNone/>
              <a:defRPr sz="2000">
                <a:latin typeface="+mn-lt"/>
                <a:ea typeface="+mn-ea"/>
              </a:defRPr>
            </a:lvl1pPr>
            <a:lvl2pPr marL="685800" indent="-228600">
              <a:lnSpc>
                <a:spcPct val="90000"/>
              </a:lnSpc>
              <a:spcBef>
                <a:spcPts val="500"/>
              </a:spcBef>
              <a:buFont typeface="Arial" panose="020B0604020202020204" pitchFamily="34" charset="0"/>
              <a:buChar char="•"/>
              <a:defRPr sz="2400">
                <a:latin typeface="+mn-lt"/>
                <a:ea typeface="+mn-ea"/>
              </a:defRPr>
            </a:lvl2pPr>
            <a:lvl3pPr marL="1143000" indent="-228600">
              <a:lnSpc>
                <a:spcPct val="90000"/>
              </a:lnSpc>
              <a:spcBef>
                <a:spcPts val="500"/>
              </a:spcBef>
              <a:buFont typeface="Arial" panose="020B0604020202020204" pitchFamily="34" charset="0"/>
              <a:buChar char="•"/>
              <a:defRPr sz="2000">
                <a:latin typeface="+mn-lt"/>
                <a:ea typeface="+mn-ea"/>
              </a:defRPr>
            </a:lvl3pPr>
            <a:lvl4pPr marL="1600200" indent="-228600">
              <a:lnSpc>
                <a:spcPct val="90000"/>
              </a:lnSpc>
              <a:spcBef>
                <a:spcPts val="500"/>
              </a:spcBef>
              <a:buFont typeface="Arial" panose="020B0604020202020204" pitchFamily="34" charset="0"/>
              <a:buChar char="•"/>
              <a:defRPr>
                <a:latin typeface="+mn-lt"/>
                <a:ea typeface="+mn-ea"/>
              </a:defRPr>
            </a:lvl4pPr>
            <a:lvl5pPr marL="2057400" indent="-228600">
              <a:lnSpc>
                <a:spcPct val="90000"/>
              </a:lnSpc>
              <a:spcBef>
                <a:spcPts val="500"/>
              </a:spcBef>
              <a:buFont typeface="Arial" panose="020B0604020202020204" pitchFamily="34" charset="0"/>
              <a:buChar char="•"/>
              <a:defRPr>
                <a:latin typeface="+mn-lt"/>
                <a:ea typeface="+mn-ea"/>
              </a:defRPr>
            </a:lvl5pPr>
          </a:lstStyle>
          <a:p>
            <a:r>
              <a:rPr lang="en-US" altLang="zh-CN" b="1" dirty="0">
                <a:solidFill>
                  <a:schemeClr val="tx1"/>
                </a:solidFill>
                <a:latin typeface="+mj-lt"/>
                <a:ea typeface="+mj-ea"/>
                <a:cs typeface="+mj-cs"/>
              </a:rPr>
              <a:t>幼儿会掌握一些基本的音乐技能和方法；</a:t>
            </a:r>
            <a:endParaRPr lang="en-US" altLang="zh-CN" b="1" dirty="0">
              <a:solidFill>
                <a:schemeClr val="tx1"/>
              </a:solidFill>
              <a:latin typeface="+mj-lt"/>
              <a:ea typeface="+mj-ea"/>
              <a:cs typeface="+mj-cs"/>
            </a:endParaRPr>
          </a:p>
        </p:txBody>
      </p:sp>
      <p:sp>
        <p:nvSpPr>
          <p:cNvPr id="18" name="椭圆 17"/>
          <p:cNvSpPr/>
          <p:nvPr>
            <p:custDataLst>
              <p:tags r:id="rId8"/>
            </p:custDataLst>
          </p:nvPr>
        </p:nvSpPr>
        <p:spPr>
          <a:xfrm>
            <a:off x="955889" y="4231041"/>
            <a:ext cx="710505" cy="711727"/>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0" fontAlgn="base" latinLnBrk="0" hangingPunct="0">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schemeClr val="tx1"/>
              </a:solidFill>
              <a:effectLst/>
              <a:uLnTx/>
              <a:uFillTx/>
            </a:endParaRPr>
          </a:p>
        </p:txBody>
      </p:sp>
      <p:sp>
        <p:nvSpPr>
          <p:cNvPr id="19" name="文本框 14"/>
          <p:cNvSpPr txBox="1"/>
          <p:nvPr>
            <p:custDataLst>
              <p:tags r:id="rId9"/>
            </p:custDataLst>
          </p:nvPr>
        </p:nvSpPr>
        <p:spPr>
          <a:xfrm>
            <a:off x="1063767" y="4238379"/>
            <a:ext cx="494750" cy="711727"/>
          </a:xfrm>
          <a:prstGeom prst="rect">
            <a:avLst/>
          </a:prstGeom>
          <a:noFill/>
          <a:ln w="9525">
            <a:noFill/>
          </a:ln>
        </p:spPr>
        <p:txBody>
          <a:bodyPr wrap="square" lIns="90000" tIns="46800" rIns="90000" bIns="46800">
            <a:normAutofit fontScale="70000"/>
          </a:bodyPr>
          <a:lstStyle/>
          <a:p>
            <a:pPr lvl="0" algn="ctr"/>
            <a:r>
              <a:rPr lang="en-US" altLang="zh-CN" sz="5400" b="1" smtClean="0">
                <a:solidFill>
                  <a:schemeClr val="tx1"/>
                </a:solidFill>
              </a:rPr>
              <a:t>3</a:t>
            </a:r>
            <a:endParaRPr lang="en-US" altLang="zh-CN" sz="5400" b="1" dirty="0" smtClean="0">
              <a:solidFill>
                <a:schemeClr val="tx1"/>
              </a:solidFill>
            </a:endParaRPr>
          </a:p>
        </p:txBody>
      </p:sp>
      <p:sp>
        <p:nvSpPr>
          <p:cNvPr id="21" name="文本框 20"/>
          <p:cNvSpPr txBox="1"/>
          <p:nvPr>
            <p:custDataLst>
              <p:tags r:id="rId10"/>
            </p:custDataLst>
          </p:nvPr>
        </p:nvSpPr>
        <p:spPr>
          <a:xfrm>
            <a:off x="1821180" y="4424045"/>
            <a:ext cx="5513705" cy="379095"/>
          </a:xfrm>
          <a:prstGeom prst="rect">
            <a:avLst/>
          </a:prstGeom>
          <a:noFill/>
          <a:ln w="9525">
            <a:noFill/>
          </a:ln>
        </p:spPr>
        <p:txBody>
          <a:bodyPr wrap="square" anchor="b" anchorCtr="0"/>
          <a:lstStyle>
            <a:defPPr>
              <a:defRPr lang="zh-CN"/>
            </a:defPPr>
            <a:lvl1pPr marL="0" lvl="0" indent="0" eaLnBrk="1" hangingPunct="1">
              <a:lnSpc>
                <a:spcPct val="100000"/>
              </a:lnSpc>
              <a:buFont typeface="Arial" panose="020B0604020202020204" pitchFamily="34" charset="0"/>
              <a:buNone/>
              <a:defRPr sz="2000">
                <a:latin typeface="+mn-lt"/>
                <a:ea typeface="+mn-ea"/>
              </a:defRPr>
            </a:lvl1pPr>
            <a:lvl2pPr marL="685800" indent="-228600">
              <a:lnSpc>
                <a:spcPct val="90000"/>
              </a:lnSpc>
              <a:spcBef>
                <a:spcPts val="500"/>
              </a:spcBef>
              <a:buFont typeface="Arial" panose="020B0604020202020204" pitchFamily="34" charset="0"/>
              <a:buChar char="•"/>
              <a:defRPr sz="2400">
                <a:latin typeface="+mn-lt"/>
                <a:ea typeface="+mn-ea"/>
              </a:defRPr>
            </a:lvl2pPr>
            <a:lvl3pPr marL="1143000" indent="-228600">
              <a:lnSpc>
                <a:spcPct val="90000"/>
              </a:lnSpc>
              <a:spcBef>
                <a:spcPts val="500"/>
              </a:spcBef>
              <a:buFont typeface="Arial" panose="020B0604020202020204" pitchFamily="34" charset="0"/>
              <a:buChar char="•"/>
              <a:defRPr sz="2000">
                <a:latin typeface="+mn-lt"/>
                <a:ea typeface="+mn-ea"/>
              </a:defRPr>
            </a:lvl3pPr>
            <a:lvl4pPr marL="1600200" indent="-228600">
              <a:lnSpc>
                <a:spcPct val="90000"/>
              </a:lnSpc>
              <a:spcBef>
                <a:spcPts val="500"/>
              </a:spcBef>
              <a:buFont typeface="Arial" panose="020B0604020202020204" pitchFamily="34" charset="0"/>
              <a:buChar char="•"/>
              <a:defRPr>
                <a:latin typeface="+mn-lt"/>
                <a:ea typeface="+mn-ea"/>
              </a:defRPr>
            </a:lvl4pPr>
            <a:lvl5pPr marL="2057400" indent="-228600">
              <a:lnSpc>
                <a:spcPct val="90000"/>
              </a:lnSpc>
              <a:spcBef>
                <a:spcPts val="500"/>
              </a:spcBef>
              <a:buFont typeface="Arial" panose="020B0604020202020204" pitchFamily="34" charset="0"/>
              <a:buChar char="•"/>
              <a:defRPr>
                <a:latin typeface="+mn-lt"/>
                <a:ea typeface="+mn-ea"/>
              </a:defRPr>
            </a:lvl5pPr>
          </a:lstStyle>
          <a:p>
            <a:r>
              <a:rPr lang="en-US" altLang="zh-CN" b="1" dirty="0">
                <a:solidFill>
                  <a:schemeClr val="tx1"/>
                </a:solidFill>
                <a:latin typeface="+mj-lt"/>
                <a:ea typeface="+mj-ea"/>
                <a:cs typeface="+mj-cs"/>
              </a:rPr>
              <a:t>幼儿会创造性地运用各种音乐媒介；</a:t>
            </a:r>
            <a:endParaRPr lang="en-US" altLang="zh-CN" b="1" dirty="0">
              <a:solidFill>
                <a:schemeClr val="tx1"/>
              </a:solidFill>
              <a:latin typeface="+mj-lt"/>
              <a:ea typeface="+mj-ea"/>
              <a:cs typeface="+mj-cs"/>
            </a:endParaRPr>
          </a:p>
        </p:txBody>
      </p:sp>
      <p:sp>
        <p:nvSpPr>
          <p:cNvPr id="22" name="椭圆 21"/>
          <p:cNvSpPr/>
          <p:nvPr>
            <p:custDataLst>
              <p:tags r:id="rId11"/>
            </p:custDataLst>
          </p:nvPr>
        </p:nvSpPr>
        <p:spPr>
          <a:xfrm>
            <a:off x="955889" y="5432541"/>
            <a:ext cx="710505" cy="711727"/>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0" fontAlgn="base" latinLnBrk="0" hangingPunct="0">
              <a:lnSpc>
                <a:spcPct val="100000"/>
              </a:lnSpc>
              <a:spcBef>
                <a:spcPct val="0"/>
              </a:spcBef>
              <a:spcAft>
                <a:spcPct val="0"/>
              </a:spcAft>
              <a:buClrTx/>
              <a:buSzTx/>
              <a:buFontTx/>
              <a:buNone/>
            </a:pPr>
            <a:endParaRPr kumimoji="0" lang="zh-CN" altLang="en-US" sz="1800" b="0" i="0" u="none" strike="noStrike" kern="1200" cap="none" spc="0" normalizeH="0" baseline="0" noProof="0">
              <a:ln>
                <a:noFill/>
              </a:ln>
              <a:solidFill>
                <a:schemeClr val="tx1"/>
              </a:solidFill>
              <a:effectLst/>
              <a:uLnTx/>
              <a:uFillTx/>
            </a:endParaRPr>
          </a:p>
        </p:txBody>
      </p:sp>
      <p:sp>
        <p:nvSpPr>
          <p:cNvPr id="23" name="文本框 14"/>
          <p:cNvSpPr txBox="1"/>
          <p:nvPr>
            <p:custDataLst>
              <p:tags r:id="rId12"/>
            </p:custDataLst>
          </p:nvPr>
        </p:nvSpPr>
        <p:spPr>
          <a:xfrm>
            <a:off x="1063767" y="5439879"/>
            <a:ext cx="494750" cy="711727"/>
          </a:xfrm>
          <a:prstGeom prst="rect">
            <a:avLst/>
          </a:prstGeom>
          <a:noFill/>
          <a:ln w="9525">
            <a:noFill/>
          </a:ln>
        </p:spPr>
        <p:txBody>
          <a:bodyPr wrap="square" lIns="90000" tIns="46800" rIns="90000" bIns="46800">
            <a:normAutofit fontScale="70000"/>
          </a:bodyPr>
          <a:lstStyle/>
          <a:p>
            <a:pPr lvl="0" algn="ctr"/>
            <a:r>
              <a:rPr lang="en-US" altLang="zh-CN" sz="5400" b="1" smtClean="0">
                <a:solidFill>
                  <a:schemeClr val="tx1"/>
                </a:solidFill>
              </a:rPr>
              <a:t>4</a:t>
            </a:r>
            <a:endParaRPr lang="en-US" altLang="zh-CN" sz="5400" b="1" dirty="0" smtClean="0">
              <a:solidFill>
                <a:schemeClr val="tx1"/>
              </a:solidFill>
            </a:endParaRPr>
          </a:p>
        </p:txBody>
      </p:sp>
      <p:sp>
        <p:nvSpPr>
          <p:cNvPr id="25" name="文本框 24"/>
          <p:cNvSpPr txBox="1"/>
          <p:nvPr>
            <p:custDataLst>
              <p:tags r:id="rId13"/>
            </p:custDataLst>
          </p:nvPr>
        </p:nvSpPr>
        <p:spPr>
          <a:xfrm>
            <a:off x="1821180" y="5625465"/>
            <a:ext cx="5927725" cy="524510"/>
          </a:xfrm>
          <a:prstGeom prst="rect">
            <a:avLst/>
          </a:prstGeom>
          <a:noFill/>
          <a:ln w="9525">
            <a:noFill/>
          </a:ln>
        </p:spPr>
        <p:txBody>
          <a:bodyPr wrap="square" anchor="b" anchorCtr="0"/>
          <a:lstStyle>
            <a:defPPr>
              <a:defRPr lang="zh-CN"/>
            </a:defPPr>
            <a:lvl1pPr marL="0" lvl="0" indent="0" eaLnBrk="1" hangingPunct="1">
              <a:lnSpc>
                <a:spcPct val="100000"/>
              </a:lnSpc>
              <a:buFont typeface="Arial" panose="020B0604020202020204" pitchFamily="34" charset="0"/>
              <a:buNone/>
              <a:defRPr sz="2000">
                <a:latin typeface="+mn-lt"/>
                <a:ea typeface="+mn-ea"/>
              </a:defRPr>
            </a:lvl1pPr>
            <a:lvl2pPr marL="685800" indent="-228600">
              <a:lnSpc>
                <a:spcPct val="90000"/>
              </a:lnSpc>
              <a:spcBef>
                <a:spcPts val="500"/>
              </a:spcBef>
              <a:buFont typeface="Arial" panose="020B0604020202020204" pitchFamily="34" charset="0"/>
              <a:buChar char="•"/>
              <a:defRPr sz="2400">
                <a:latin typeface="+mn-lt"/>
                <a:ea typeface="+mn-ea"/>
              </a:defRPr>
            </a:lvl2pPr>
            <a:lvl3pPr marL="1143000" indent="-228600">
              <a:lnSpc>
                <a:spcPct val="90000"/>
              </a:lnSpc>
              <a:spcBef>
                <a:spcPts val="500"/>
              </a:spcBef>
              <a:buFont typeface="Arial" panose="020B0604020202020204" pitchFamily="34" charset="0"/>
              <a:buChar char="•"/>
              <a:defRPr sz="2000">
                <a:latin typeface="+mn-lt"/>
                <a:ea typeface="+mn-ea"/>
              </a:defRPr>
            </a:lvl3pPr>
            <a:lvl4pPr marL="1600200" indent="-228600">
              <a:lnSpc>
                <a:spcPct val="90000"/>
              </a:lnSpc>
              <a:spcBef>
                <a:spcPts val="500"/>
              </a:spcBef>
              <a:buFont typeface="Arial" panose="020B0604020202020204" pitchFamily="34" charset="0"/>
              <a:buChar char="•"/>
              <a:defRPr>
                <a:latin typeface="+mn-lt"/>
                <a:ea typeface="+mn-ea"/>
              </a:defRPr>
            </a:lvl4pPr>
            <a:lvl5pPr marL="2057400" indent="-228600">
              <a:lnSpc>
                <a:spcPct val="90000"/>
              </a:lnSpc>
              <a:spcBef>
                <a:spcPts val="500"/>
              </a:spcBef>
              <a:buFont typeface="Arial" panose="020B0604020202020204" pitchFamily="34" charset="0"/>
              <a:buChar char="•"/>
              <a:defRPr>
                <a:latin typeface="+mn-lt"/>
                <a:ea typeface="+mn-ea"/>
              </a:defRPr>
            </a:lvl5pPr>
          </a:lstStyle>
          <a:p>
            <a:r>
              <a:rPr lang="en-US" altLang="zh-CN" b="1" dirty="0">
                <a:solidFill>
                  <a:schemeClr val="tx1"/>
                </a:solidFill>
                <a:latin typeface="+mj-lt"/>
                <a:ea typeface="+mj-ea"/>
                <a:cs typeface="+mj-cs"/>
              </a:rPr>
              <a:t>幼儿会通过音乐活动，初步感受并喜爱生活和艺术中的美。</a:t>
            </a:r>
            <a:endParaRPr lang="en-US" altLang="zh-CN" b="1" dirty="0">
              <a:solidFill>
                <a:schemeClr val="tx1"/>
              </a:solidFill>
              <a:latin typeface="+mj-lt"/>
              <a:ea typeface="+mj-ea"/>
              <a:cs typeface="+mj-cs"/>
            </a:endParaRPr>
          </a:p>
        </p:txBody>
      </p:sp>
    </p:spTree>
    <p:custDataLst>
      <p:tags r:id="rId14"/>
    </p:custData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 name="文本框 20"/>
          <p:cNvSpPr txBox="1"/>
          <p:nvPr/>
        </p:nvSpPr>
        <p:spPr>
          <a:xfrm>
            <a:off x="948373" y="1103948"/>
            <a:ext cx="10044113" cy="501650"/>
          </a:xfrm>
          <a:prstGeom prst="rect">
            <a:avLst/>
          </a:prstGeom>
          <a:noFill/>
        </p:spPr>
        <p:txBody>
          <a:bodyPr>
            <a:spAutoFit/>
          </a:bodyPr>
          <a:lstStyle/>
          <a:p>
            <a:pPr marR="0" defTabSz="914400" eaLnBrk="1" fontAlgn="auto" hangingPunct="1">
              <a:lnSpc>
                <a:spcPts val="3200"/>
              </a:lnSpc>
              <a:spcBef>
                <a:spcPts val="0"/>
              </a:spcBef>
              <a:spcAft>
                <a:spcPts val="0"/>
              </a:spcAft>
              <a:buClrTx/>
              <a:buSzTx/>
              <a:buFontTx/>
              <a:buNone/>
              <a:defRPr/>
            </a:pPr>
            <a:r>
              <a:rPr kumimoji="0" lang="zh-CN" altLang="en-US" sz="2400" b="1" kern="1200" cap="none" spc="0" normalizeH="0" baseline="0" noProof="0" dirty="0">
                <a:solidFill>
                  <a:schemeClr val="accent5">
                    <a:lumMod val="75000"/>
                  </a:schemeClr>
                </a:solidFill>
                <a:latin typeface="微软雅黑" pitchFamily="34" charset="-122"/>
                <a:ea typeface="微软雅黑" pitchFamily="34" charset="-122"/>
                <a:cs typeface="+mn-cs"/>
              </a:rPr>
              <a:t>幼儿园音乐教育的内容</a:t>
            </a:r>
            <a:endParaRPr kumimoji="0" lang="en-US" altLang="zh-CN" sz="2400" b="1" kern="1200" cap="none" spc="0" normalizeH="0" baseline="0" noProof="0" dirty="0">
              <a:solidFill>
                <a:schemeClr val="accent5">
                  <a:lumMod val="75000"/>
                </a:schemeClr>
              </a:solidFill>
              <a:latin typeface="微软雅黑" pitchFamily="34" charset="-122"/>
              <a:ea typeface="微软雅黑" pitchFamily="34" charset="-122"/>
              <a:cs typeface="+mn-cs"/>
            </a:endParaRPr>
          </a:p>
        </p:txBody>
      </p:sp>
      <p:sp>
        <p:nvSpPr>
          <p:cNvPr id="4" name="任意多边形 63"/>
          <p:cNvSpPr/>
          <p:nvPr/>
        </p:nvSpPr>
        <p:spPr>
          <a:xfrm>
            <a:off x="4576763" y="2797175"/>
            <a:ext cx="1223963" cy="1204913"/>
          </a:xfrm>
          <a:custGeom>
            <a:avLst/>
            <a:gdLst>
              <a:gd name="connsiteX0" fmla="*/ 615064 w 1870190"/>
              <a:gd name="connsiteY0" fmla="*/ 0 h 1843677"/>
              <a:gd name="connsiteX1" fmla="*/ 1049979 w 1870190"/>
              <a:gd name="connsiteY1" fmla="*/ 180148 h 1843677"/>
              <a:gd name="connsiteX2" fmla="*/ 1870190 w 1870190"/>
              <a:gd name="connsiteY2" fmla="*/ 1000359 h 1843677"/>
              <a:gd name="connsiteX3" fmla="*/ 1828048 w 1870190"/>
              <a:gd name="connsiteY3" fmla="*/ 1002487 h 1843677"/>
              <a:gd name="connsiteX4" fmla="*/ 986041 w 1870190"/>
              <a:gd name="connsiteY4" fmla="*/ 1763755 h 1843677"/>
              <a:gd name="connsiteX5" fmla="*/ 973843 w 1870190"/>
              <a:gd name="connsiteY5" fmla="*/ 1843677 h 1843677"/>
              <a:gd name="connsiteX6" fmla="*/ 180147 w 1870190"/>
              <a:gd name="connsiteY6" fmla="*/ 1049981 h 1843677"/>
              <a:gd name="connsiteX7" fmla="*/ 180147 w 1870190"/>
              <a:gd name="connsiteY7" fmla="*/ 180148 h 1843677"/>
              <a:gd name="connsiteX8" fmla="*/ 615064 w 1870190"/>
              <a:gd name="connsiteY8" fmla="*/ 0 h 1843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70190" h="1843677">
                <a:moveTo>
                  <a:pt x="615064" y="0"/>
                </a:moveTo>
                <a:cubicBezTo>
                  <a:pt x="772472" y="1"/>
                  <a:pt x="929881" y="60049"/>
                  <a:pt x="1049979" y="180148"/>
                </a:cubicBezTo>
                <a:lnTo>
                  <a:pt x="1870190" y="1000359"/>
                </a:lnTo>
                <a:lnTo>
                  <a:pt x="1828048" y="1002487"/>
                </a:lnTo>
                <a:cubicBezTo>
                  <a:pt x="1408674" y="1045077"/>
                  <a:pt x="1069131" y="1357708"/>
                  <a:pt x="986041" y="1763755"/>
                </a:cubicBezTo>
                <a:lnTo>
                  <a:pt x="973843" y="1843677"/>
                </a:lnTo>
                <a:lnTo>
                  <a:pt x="180147" y="1049981"/>
                </a:lnTo>
                <a:cubicBezTo>
                  <a:pt x="-60050" y="809784"/>
                  <a:pt x="-60050" y="420345"/>
                  <a:pt x="180147" y="180148"/>
                </a:cubicBezTo>
                <a:cubicBezTo>
                  <a:pt x="300246" y="60049"/>
                  <a:pt x="457654" y="1"/>
                  <a:pt x="615064" y="0"/>
                </a:cubicBezTo>
                <a:close/>
              </a:path>
            </a:pathLst>
          </a:custGeom>
          <a:solidFill>
            <a:schemeClr val="accent1"/>
          </a:solidFill>
          <a:ln w="12700" cap="flat" cmpd="sng" algn="ctr">
            <a:noFill/>
            <a:prstDash val="solid"/>
            <a:miter lim="800000"/>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itchFamily="2" charset="-122"/>
              <a:cs typeface="+mn-cs"/>
            </a:endParaRPr>
          </a:p>
        </p:txBody>
      </p:sp>
      <p:sp>
        <p:nvSpPr>
          <p:cNvPr id="5" name="任意多边形 64"/>
          <p:cNvSpPr/>
          <p:nvPr/>
        </p:nvSpPr>
        <p:spPr>
          <a:xfrm>
            <a:off x="5911850" y="2809875"/>
            <a:ext cx="1212850" cy="1231900"/>
          </a:xfrm>
          <a:custGeom>
            <a:avLst/>
            <a:gdLst>
              <a:gd name="connsiteX0" fmla="*/ 1239496 w 1854559"/>
              <a:gd name="connsiteY0" fmla="*/ 0 h 1883386"/>
              <a:gd name="connsiteX1" fmla="*/ 1674412 w 1854559"/>
              <a:gd name="connsiteY1" fmla="*/ 180147 h 1883386"/>
              <a:gd name="connsiteX2" fmla="*/ 1674413 w 1854559"/>
              <a:gd name="connsiteY2" fmla="*/ 1049980 h 1883386"/>
              <a:gd name="connsiteX3" fmla="*/ 841007 w 1854559"/>
              <a:gd name="connsiteY3" fmla="*/ 1883386 h 1883386"/>
              <a:gd name="connsiteX4" fmla="*/ 838743 w 1854559"/>
              <a:gd name="connsiteY4" fmla="*/ 1838559 h 1883386"/>
              <a:gd name="connsiteX5" fmla="*/ 77475 w 1854559"/>
              <a:gd name="connsiteY5" fmla="*/ 996552 h 1883386"/>
              <a:gd name="connsiteX6" fmla="*/ 0 w 1854559"/>
              <a:gd name="connsiteY6" fmla="*/ 984728 h 1883386"/>
              <a:gd name="connsiteX7" fmla="*/ 804580 w 1854559"/>
              <a:gd name="connsiteY7" fmla="*/ 180147 h 1883386"/>
              <a:gd name="connsiteX8" fmla="*/ 1239496 w 1854559"/>
              <a:gd name="connsiteY8" fmla="*/ 0 h 18833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54559" h="1883386">
                <a:moveTo>
                  <a:pt x="1239496" y="0"/>
                </a:moveTo>
                <a:cubicBezTo>
                  <a:pt x="1396905" y="0"/>
                  <a:pt x="1554314" y="60049"/>
                  <a:pt x="1674412" y="180147"/>
                </a:cubicBezTo>
                <a:cubicBezTo>
                  <a:pt x="1914609" y="420344"/>
                  <a:pt x="1914609" y="809783"/>
                  <a:pt x="1674413" y="1049980"/>
                </a:cubicBezTo>
                <a:lnTo>
                  <a:pt x="841007" y="1883386"/>
                </a:lnTo>
                <a:lnTo>
                  <a:pt x="838743" y="1838559"/>
                </a:lnTo>
                <a:cubicBezTo>
                  <a:pt x="796153" y="1419185"/>
                  <a:pt x="483523" y="1079642"/>
                  <a:pt x="77475" y="996552"/>
                </a:cubicBezTo>
                <a:lnTo>
                  <a:pt x="0" y="984728"/>
                </a:lnTo>
                <a:lnTo>
                  <a:pt x="804580" y="180147"/>
                </a:lnTo>
                <a:cubicBezTo>
                  <a:pt x="924679" y="60049"/>
                  <a:pt x="1082088" y="0"/>
                  <a:pt x="1239496" y="0"/>
                </a:cubicBezTo>
                <a:close/>
              </a:path>
            </a:pathLst>
          </a:custGeom>
          <a:solidFill>
            <a:schemeClr val="accent2"/>
          </a:solidFill>
          <a:ln w="12700" cap="flat" cmpd="sng" algn="ctr">
            <a:noFill/>
            <a:prstDash val="solid"/>
            <a:miter lim="800000"/>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itchFamily="2" charset="-122"/>
              <a:cs typeface="+mn-cs"/>
            </a:endParaRPr>
          </a:p>
        </p:txBody>
      </p:sp>
      <p:sp>
        <p:nvSpPr>
          <p:cNvPr id="6" name="任意多边形 65"/>
          <p:cNvSpPr/>
          <p:nvPr/>
        </p:nvSpPr>
        <p:spPr>
          <a:xfrm>
            <a:off x="5910263" y="4113213"/>
            <a:ext cx="1217613" cy="1235075"/>
          </a:xfrm>
          <a:custGeom>
            <a:avLst/>
            <a:gdLst>
              <a:gd name="connsiteX0" fmla="*/ 843318 w 1862160"/>
              <a:gd name="connsiteY0" fmla="*/ 0 h 1888674"/>
              <a:gd name="connsiteX1" fmla="*/ 1682013 w 1862160"/>
              <a:gd name="connsiteY1" fmla="*/ 838695 h 1888674"/>
              <a:gd name="connsiteX2" fmla="*/ 1682013 w 1862160"/>
              <a:gd name="connsiteY2" fmla="*/ 1708527 h 1888674"/>
              <a:gd name="connsiteX3" fmla="*/ 812180 w 1862160"/>
              <a:gd name="connsiteY3" fmla="*/ 1708527 h 1888674"/>
              <a:gd name="connsiteX4" fmla="*/ 0 w 1862160"/>
              <a:gd name="connsiteY4" fmla="*/ 896347 h 1888674"/>
              <a:gd name="connsiteX5" fmla="*/ 79922 w 1862160"/>
              <a:gd name="connsiteY5" fmla="*/ 884149 h 1888674"/>
              <a:gd name="connsiteX6" fmla="*/ 841190 w 1862160"/>
              <a:gd name="connsiteY6" fmla="*/ 42142 h 1888674"/>
              <a:gd name="connsiteX7" fmla="*/ 843318 w 1862160"/>
              <a:gd name="connsiteY7" fmla="*/ 0 h 18886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62160" h="1888674">
                <a:moveTo>
                  <a:pt x="843318" y="0"/>
                </a:moveTo>
                <a:lnTo>
                  <a:pt x="1682013" y="838695"/>
                </a:lnTo>
                <a:cubicBezTo>
                  <a:pt x="1922209" y="1078891"/>
                  <a:pt x="1922209" y="1468330"/>
                  <a:pt x="1682013" y="1708527"/>
                </a:cubicBezTo>
                <a:cubicBezTo>
                  <a:pt x="1441816" y="1948724"/>
                  <a:pt x="1052377" y="1948724"/>
                  <a:pt x="812180" y="1708527"/>
                </a:cubicBezTo>
                <a:lnTo>
                  <a:pt x="0" y="896347"/>
                </a:lnTo>
                <a:lnTo>
                  <a:pt x="79922" y="884149"/>
                </a:lnTo>
                <a:cubicBezTo>
                  <a:pt x="485970" y="801060"/>
                  <a:pt x="798600" y="461516"/>
                  <a:pt x="841190" y="42142"/>
                </a:cubicBezTo>
                <a:lnTo>
                  <a:pt x="843318" y="0"/>
                </a:lnTo>
                <a:close/>
              </a:path>
            </a:pathLst>
          </a:custGeom>
          <a:solidFill>
            <a:schemeClr val="accent4"/>
          </a:solidFill>
          <a:ln w="12700" cap="flat" cmpd="sng" algn="ctr">
            <a:noFill/>
            <a:prstDash val="solid"/>
            <a:miter lim="800000"/>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itchFamily="2" charset="-122"/>
              <a:cs typeface="+mn-cs"/>
            </a:endParaRPr>
          </a:p>
        </p:txBody>
      </p:sp>
      <p:sp>
        <p:nvSpPr>
          <p:cNvPr id="7" name="任意多边形 66"/>
          <p:cNvSpPr/>
          <p:nvPr/>
        </p:nvSpPr>
        <p:spPr>
          <a:xfrm>
            <a:off x="4573588" y="4152900"/>
            <a:ext cx="1228725" cy="1208088"/>
          </a:xfrm>
          <a:custGeom>
            <a:avLst/>
            <a:gdLst>
              <a:gd name="connsiteX0" fmla="*/ 979371 w 1878030"/>
              <a:gd name="connsiteY0" fmla="*/ 0 h 1849202"/>
              <a:gd name="connsiteX1" fmla="*/ 991195 w 1878030"/>
              <a:gd name="connsiteY1" fmla="*/ 77475 h 1849202"/>
              <a:gd name="connsiteX2" fmla="*/ 1833202 w 1878030"/>
              <a:gd name="connsiteY2" fmla="*/ 838743 h 1849202"/>
              <a:gd name="connsiteX3" fmla="*/ 1878030 w 1878030"/>
              <a:gd name="connsiteY3" fmla="*/ 841007 h 1849202"/>
              <a:gd name="connsiteX4" fmla="*/ 1049980 w 1878030"/>
              <a:gd name="connsiteY4" fmla="*/ 1669055 h 1849202"/>
              <a:gd name="connsiteX5" fmla="*/ 180148 w 1878030"/>
              <a:gd name="connsiteY5" fmla="*/ 1669055 h 1849202"/>
              <a:gd name="connsiteX6" fmla="*/ 0 w 1878030"/>
              <a:gd name="connsiteY6" fmla="*/ 1234138 h 1849202"/>
              <a:gd name="connsiteX7" fmla="*/ 180148 w 1878030"/>
              <a:gd name="connsiteY7" fmla="*/ 799223 h 1849202"/>
              <a:gd name="connsiteX8" fmla="*/ 979371 w 1878030"/>
              <a:gd name="connsiteY8" fmla="*/ 0 h 1849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78030" h="1849202">
                <a:moveTo>
                  <a:pt x="979371" y="0"/>
                </a:moveTo>
                <a:lnTo>
                  <a:pt x="991195" y="77475"/>
                </a:lnTo>
                <a:cubicBezTo>
                  <a:pt x="1074285" y="483523"/>
                  <a:pt x="1413828" y="796153"/>
                  <a:pt x="1833202" y="838743"/>
                </a:cubicBezTo>
                <a:lnTo>
                  <a:pt x="1878030" y="841007"/>
                </a:lnTo>
                <a:lnTo>
                  <a:pt x="1049980" y="1669055"/>
                </a:lnTo>
                <a:cubicBezTo>
                  <a:pt x="809784" y="1909252"/>
                  <a:pt x="420345" y="1909252"/>
                  <a:pt x="180148" y="1669055"/>
                </a:cubicBezTo>
                <a:cubicBezTo>
                  <a:pt x="60049" y="1548956"/>
                  <a:pt x="1" y="1391548"/>
                  <a:pt x="0" y="1234138"/>
                </a:cubicBezTo>
                <a:cubicBezTo>
                  <a:pt x="1" y="1076730"/>
                  <a:pt x="60049" y="919321"/>
                  <a:pt x="180148" y="799223"/>
                </a:cubicBezTo>
                <a:lnTo>
                  <a:pt x="979371" y="0"/>
                </a:lnTo>
                <a:close/>
              </a:path>
            </a:pathLst>
          </a:custGeom>
          <a:solidFill>
            <a:schemeClr val="accent3"/>
          </a:solidFill>
          <a:ln w="12700" cap="flat" cmpd="sng" algn="ctr">
            <a:noFill/>
            <a:prstDash val="solid"/>
            <a:miter lim="800000"/>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itchFamily="2" charset="-122"/>
              <a:cs typeface="+mn-cs"/>
            </a:endParaRPr>
          </a:p>
        </p:txBody>
      </p:sp>
      <p:sp>
        <p:nvSpPr>
          <p:cNvPr id="8" name="任意多边形 70"/>
          <p:cNvSpPr/>
          <p:nvPr/>
        </p:nvSpPr>
        <p:spPr>
          <a:xfrm>
            <a:off x="5189343" y="4093277"/>
            <a:ext cx="647390" cy="631602"/>
          </a:xfrm>
          <a:custGeom>
            <a:avLst/>
            <a:gdLst>
              <a:gd name="connsiteX0" fmla="*/ 0 w 990303"/>
              <a:gd name="connsiteY0" fmla="*/ 0 h 966152"/>
              <a:gd name="connsiteX1" fmla="*/ 391212 w 990303"/>
              <a:gd name="connsiteY1" fmla="*/ 0 h 966152"/>
              <a:gd name="connsiteX2" fmla="*/ 400871 w 990303"/>
              <a:gd name="connsiteY2" fmla="*/ 95820 h 966152"/>
              <a:gd name="connsiteX3" fmla="*/ 990303 w 990303"/>
              <a:gd name="connsiteY3" fmla="*/ 576220 h 966152"/>
              <a:gd name="connsiteX4" fmla="*/ 990303 w 990303"/>
              <a:gd name="connsiteY4" fmla="*/ 966152 h 966152"/>
              <a:gd name="connsiteX5" fmla="*/ 3835 w 990303"/>
              <a:gd name="connsiteY5" fmla="*/ 75949 h 966152"/>
              <a:gd name="connsiteX6" fmla="*/ 0 w 990303"/>
              <a:gd name="connsiteY6" fmla="*/ 0 h 9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90303" h="966152">
                <a:moveTo>
                  <a:pt x="0" y="0"/>
                </a:moveTo>
                <a:lnTo>
                  <a:pt x="391212" y="0"/>
                </a:lnTo>
                <a:lnTo>
                  <a:pt x="400871" y="95820"/>
                </a:lnTo>
                <a:cubicBezTo>
                  <a:pt x="456974" y="369984"/>
                  <a:pt x="699554" y="576220"/>
                  <a:pt x="990303" y="576220"/>
                </a:cubicBezTo>
                <a:lnTo>
                  <a:pt x="990303" y="966152"/>
                </a:lnTo>
                <a:cubicBezTo>
                  <a:pt x="476893" y="966152"/>
                  <a:pt x="54615" y="575963"/>
                  <a:pt x="3835" y="75949"/>
                </a:cubicBezTo>
                <a:lnTo>
                  <a:pt x="0" y="0"/>
                </a:lnTo>
                <a:close/>
              </a:path>
            </a:pathLst>
          </a:custGeom>
          <a:solidFill>
            <a:schemeClr val="accent3">
              <a:lumMod val="60000"/>
              <a:lumOff val="40000"/>
            </a:schemeClr>
          </a:solidFill>
          <a:ln w="12700" cap="flat" cmpd="sng" algn="ctr">
            <a:noFill/>
            <a:prstDash val="solid"/>
            <a:miter lim="800000"/>
          </a:ln>
          <a:effectLst/>
          <a:scene3d>
            <a:camera prst="orthographicFront"/>
            <a:lightRig rig="threePt" dir="t"/>
          </a:scene3d>
          <a:sp3d prstMaterial="softEdge"/>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itchFamily="2" charset="-122"/>
              <a:cs typeface="+mn-cs"/>
            </a:endParaRPr>
          </a:p>
        </p:txBody>
      </p:sp>
      <p:sp>
        <p:nvSpPr>
          <p:cNvPr id="9" name="任意多边形 71"/>
          <p:cNvSpPr/>
          <p:nvPr/>
        </p:nvSpPr>
        <p:spPr>
          <a:xfrm>
            <a:off x="5188504" y="3428420"/>
            <a:ext cx="648229" cy="664857"/>
          </a:xfrm>
          <a:custGeom>
            <a:avLst/>
            <a:gdLst>
              <a:gd name="connsiteX0" fmla="*/ 991587 w 991587"/>
              <a:gd name="connsiteY0" fmla="*/ 0 h 1017022"/>
              <a:gd name="connsiteX1" fmla="*/ 991587 w 991587"/>
              <a:gd name="connsiteY1" fmla="*/ 389932 h 1017022"/>
              <a:gd name="connsiteX2" fmla="*/ 389932 w 991587"/>
              <a:gd name="connsiteY2" fmla="*/ 991587 h 1017022"/>
              <a:gd name="connsiteX3" fmla="*/ 392496 w 991587"/>
              <a:gd name="connsiteY3" fmla="*/ 1017022 h 1017022"/>
              <a:gd name="connsiteX4" fmla="*/ 1284 w 991587"/>
              <a:gd name="connsiteY4" fmla="*/ 1017022 h 1017022"/>
              <a:gd name="connsiteX5" fmla="*/ 0 w 991587"/>
              <a:gd name="connsiteY5" fmla="*/ 991587 h 1017022"/>
              <a:gd name="connsiteX6" fmla="*/ 991587 w 991587"/>
              <a:gd name="connsiteY6" fmla="*/ 0 h 10170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91587" h="1017022">
                <a:moveTo>
                  <a:pt x="991587" y="0"/>
                </a:moveTo>
                <a:lnTo>
                  <a:pt x="991587" y="389932"/>
                </a:lnTo>
                <a:cubicBezTo>
                  <a:pt x="659302" y="389932"/>
                  <a:pt x="389932" y="659302"/>
                  <a:pt x="389932" y="991587"/>
                </a:cubicBezTo>
                <a:lnTo>
                  <a:pt x="392496" y="1017022"/>
                </a:lnTo>
                <a:lnTo>
                  <a:pt x="1284" y="1017022"/>
                </a:lnTo>
                <a:lnTo>
                  <a:pt x="0" y="991587"/>
                </a:lnTo>
                <a:cubicBezTo>
                  <a:pt x="0" y="443949"/>
                  <a:pt x="443949" y="0"/>
                  <a:pt x="991587" y="0"/>
                </a:cubicBezTo>
                <a:close/>
              </a:path>
            </a:pathLst>
          </a:custGeom>
          <a:solidFill>
            <a:schemeClr val="accent1">
              <a:lumMod val="60000"/>
              <a:lumOff val="40000"/>
            </a:schemeClr>
          </a:solidFill>
          <a:ln w="12700" cap="flat" cmpd="sng" algn="ctr">
            <a:noFill/>
            <a:prstDash val="solid"/>
            <a:miter lim="800000"/>
          </a:ln>
          <a:effectLst/>
          <a:scene3d>
            <a:camera prst="orthographicFront"/>
            <a:lightRig rig="threePt" dir="t"/>
          </a:scene3d>
          <a:sp3d prstMaterial="softEdge"/>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itchFamily="2" charset="-122"/>
              <a:cs typeface="+mn-cs"/>
            </a:endParaRPr>
          </a:p>
        </p:txBody>
      </p:sp>
      <p:sp>
        <p:nvSpPr>
          <p:cNvPr id="10" name="任意多边形 72"/>
          <p:cNvSpPr/>
          <p:nvPr/>
        </p:nvSpPr>
        <p:spPr>
          <a:xfrm>
            <a:off x="5836732" y="4093277"/>
            <a:ext cx="647390" cy="631602"/>
          </a:xfrm>
          <a:custGeom>
            <a:avLst/>
            <a:gdLst>
              <a:gd name="connsiteX0" fmla="*/ 599091 w 990303"/>
              <a:gd name="connsiteY0" fmla="*/ 0 h 966152"/>
              <a:gd name="connsiteX1" fmla="*/ 990303 w 990303"/>
              <a:gd name="connsiteY1" fmla="*/ 0 h 966152"/>
              <a:gd name="connsiteX2" fmla="*/ 986468 w 990303"/>
              <a:gd name="connsiteY2" fmla="*/ 75949 h 966152"/>
              <a:gd name="connsiteX3" fmla="*/ 0 w 990303"/>
              <a:gd name="connsiteY3" fmla="*/ 966152 h 966152"/>
              <a:gd name="connsiteX4" fmla="*/ 0 w 990303"/>
              <a:gd name="connsiteY4" fmla="*/ 576220 h 966152"/>
              <a:gd name="connsiteX5" fmla="*/ 589432 w 990303"/>
              <a:gd name="connsiteY5" fmla="*/ 95820 h 966152"/>
              <a:gd name="connsiteX6" fmla="*/ 599091 w 990303"/>
              <a:gd name="connsiteY6" fmla="*/ 0 h 96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90303" h="966152">
                <a:moveTo>
                  <a:pt x="599091" y="0"/>
                </a:moveTo>
                <a:lnTo>
                  <a:pt x="990303" y="0"/>
                </a:lnTo>
                <a:lnTo>
                  <a:pt x="986468" y="75949"/>
                </a:lnTo>
                <a:cubicBezTo>
                  <a:pt x="935689" y="575963"/>
                  <a:pt x="513411" y="966152"/>
                  <a:pt x="0" y="966152"/>
                </a:cubicBezTo>
                <a:lnTo>
                  <a:pt x="0" y="576220"/>
                </a:lnTo>
                <a:cubicBezTo>
                  <a:pt x="290750" y="576220"/>
                  <a:pt x="533330" y="369984"/>
                  <a:pt x="589432" y="95820"/>
                </a:cubicBezTo>
                <a:lnTo>
                  <a:pt x="599091" y="0"/>
                </a:lnTo>
                <a:close/>
              </a:path>
            </a:pathLst>
          </a:custGeom>
          <a:solidFill>
            <a:schemeClr val="accent4">
              <a:lumMod val="60000"/>
              <a:lumOff val="40000"/>
            </a:schemeClr>
          </a:solidFill>
          <a:ln w="12700" cap="flat" cmpd="sng" algn="ctr">
            <a:noFill/>
            <a:prstDash val="solid"/>
            <a:miter lim="800000"/>
          </a:ln>
          <a:effectLst/>
          <a:scene3d>
            <a:camera prst="orthographicFront"/>
            <a:lightRig rig="threePt" dir="t"/>
          </a:scene3d>
          <a:sp3d prstMaterial="softEdge"/>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itchFamily="2" charset="-122"/>
              <a:cs typeface="+mn-cs"/>
            </a:endParaRPr>
          </a:p>
        </p:txBody>
      </p:sp>
      <p:sp>
        <p:nvSpPr>
          <p:cNvPr id="11" name="任意多边形 73"/>
          <p:cNvSpPr/>
          <p:nvPr/>
        </p:nvSpPr>
        <p:spPr>
          <a:xfrm>
            <a:off x="5836732" y="3428420"/>
            <a:ext cx="648229" cy="664857"/>
          </a:xfrm>
          <a:custGeom>
            <a:avLst/>
            <a:gdLst>
              <a:gd name="connsiteX0" fmla="*/ 0 w 991587"/>
              <a:gd name="connsiteY0" fmla="*/ 0 h 1017022"/>
              <a:gd name="connsiteX1" fmla="*/ 991587 w 991587"/>
              <a:gd name="connsiteY1" fmla="*/ 991587 h 1017022"/>
              <a:gd name="connsiteX2" fmla="*/ 990303 w 991587"/>
              <a:gd name="connsiteY2" fmla="*/ 1017022 h 1017022"/>
              <a:gd name="connsiteX3" fmla="*/ 599091 w 991587"/>
              <a:gd name="connsiteY3" fmla="*/ 1017022 h 1017022"/>
              <a:gd name="connsiteX4" fmla="*/ 601655 w 991587"/>
              <a:gd name="connsiteY4" fmla="*/ 991587 h 1017022"/>
              <a:gd name="connsiteX5" fmla="*/ 0 w 991587"/>
              <a:gd name="connsiteY5" fmla="*/ 389932 h 1017022"/>
              <a:gd name="connsiteX6" fmla="*/ 0 w 991587"/>
              <a:gd name="connsiteY6" fmla="*/ 0 h 10170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91587" h="1017022">
                <a:moveTo>
                  <a:pt x="0" y="0"/>
                </a:moveTo>
                <a:cubicBezTo>
                  <a:pt x="547638" y="0"/>
                  <a:pt x="991587" y="443949"/>
                  <a:pt x="991587" y="991587"/>
                </a:cubicBezTo>
                <a:lnTo>
                  <a:pt x="990303" y="1017022"/>
                </a:lnTo>
                <a:lnTo>
                  <a:pt x="599091" y="1017022"/>
                </a:lnTo>
                <a:lnTo>
                  <a:pt x="601655" y="991587"/>
                </a:lnTo>
                <a:cubicBezTo>
                  <a:pt x="601655" y="659302"/>
                  <a:pt x="332285" y="389932"/>
                  <a:pt x="0" y="389932"/>
                </a:cubicBezTo>
                <a:lnTo>
                  <a:pt x="0" y="0"/>
                </a:lnTo>
                <a:close/>
              </a:path>
            </a:pathLst>
          </a:custGeom>
          <a:solidFill>
            <a:schemeClr val="accent2">
              <a:lumMod val="60000"/>
              <a:lumOff val="40000"/>
            </a:schemeClr>
          </a:solidFill>
          <a:ln w="12700" cap="flat" cmpd="sng" algn="ctr">
            <a:noFill/>
            <a:prstDash val="solid"/>
            <a:miter lim="800000"/>
          </a:ln>
          <a:effectLst/>
          <a:scene3d>
            <a:camera prst="orthographicFront"/>
            <a:lightRig rig="threePt" dir="t"/>
          </a:scene3d>
          <a:sp3d prstMaterial="softEdge"/>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itchFamily="2" charset="-122"/>
              <a:cs typeface="+mn-cs"/>
            </a:endParaRPr>
          </a:p>
        </p:txBody>
      </p:sp>
      <p:sp>
        <p:nvSpPr>
          <p:cNvPr id="38932" name="矩形 11"/>
          <p:cNvSpPr/>
          <p:nvPr/>
        </p:nvSpPr>
        <p:spPr>
          <a:xfrm>
            <a:off x="3614738" y="2773363"/>
            <a:ext cx="698500" cy="400050"/>
          </a:xfrm>
          <a:prstGeom prst="rect">
            <a:avLst/>
          </a:prstGeom>
          <a:noFill/>
          <a:ln w="9525">
            <a:noFill/>
          </a:ln>
        </p:spPr>
        <p:txBody>
          <a:bodyPr wrap="none">
            <a:spAutoFit/>
          </a:bodyPr>
          <a:lst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等线"/>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等线"/>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等线"/>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a:defRPr>
            </a:lvl5pPr>
          </a:lstStyle>
          <a:p>
            <a:pPr marL="0" lvl="0" indent="0" algn="r" eaLnBrk="1" hangingPunct="1">
              <a:lnSpc>
                <a:spcPct val="100000"/>
              </a:lnSpc>
              <a:spcBef>
                <a:spcPct val="0"/>
              </a:spcBef>
              <a:buFontTx/>
              <a:buNone/>
            </a:pPr>
            <a:r>
              <a:rPr lang="zh-CN" altLang="en-US" sz="2000" dirty="0">
                <a:solidFill>
                  <a:schemeClr val="accent1"/>
                </a:solidFill>
                <a:latin typeface="微软雅黑" pitchFamily="34" charset="-122"/>
                <a:ea typeface="微软雅黑" pitchFamily="34" charset="-122"/>
              </a:rPr>
              <a:t>唱歌</a:t>
            </a:r>
            <a:endParaRPr lang="zh-CN" altLang="en-US" sz="1600" dirty="0">
              <a:solidFill>
                <a:schemeClr val="accent1"/>
              </a:solidFill>
              <a:latin typeface="微软雅黑" pitchFamily="34" charset="-122"/>
              <a:ea typeface="微软雅黑" pitchFamily="34" charset="-122"/>
            </a:endParaRPr>
          </a:p>
        </p:txBody>
      </p:sp>
      <p:sp>
        <p:nvSpPr>
          <p:cNvPr id="13" name="矩形 12"/>
          <p:cNvSpPr/>
          <p:nvPr/>
        </p:nvSpPr>
        <p:spPr>
          <a:xfrm>
            <a:off x="2700338" y="4635500"/>
            <a:ext cx="1543050" cy="400050"/>
          </a:xfrm>
          <a:prstGeom prst="rect">
            <a:avLst/>
          </a:prstGeom>
        </p:spPr>
        <p:txBody>
          <a:bodyPr wrap="none">
            <a:spAutoFit/>
          </a:body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chemeClr val="accent6">
                    <a:lumMod val="75000"/>
                  </a:schemeClr>
                </a:solidFill>
                <a:effectLst/>
                <a:uLnTx/>
                <a:uFillTx/>
                <a:latin typeface="微软雅黑" pitchFamily="34" charset="-122"/>
                <a:ea typeface="微软雅黑" pitchFamily="34" charset="-122"/>
                <a:cs typeface="+mn-cs"/>
              </a:rPr>
              <a:t> 打击乐演奏</a:t>
            </a:r>
            <a:endParaRPr kumimoji="0" lang="zh-CN" altLang="en-US" sz="1600" b="0" i="0" u="none" strike="noStrike" kern="1200" cap="none" spc="0" normalizeH="0" baseline="0" noProof="0" dirty="0">
              <a:ln>
                <a:noFill/>
              </a:ln>
              <a:solidFill>
                <a:schemeClr val="accent6">
                  <a:lumMod val="75000"/>
                </a:schemeClr>
              </a:solidFill>
              <a:effectLst/>
              <a:uLnTx/>
              <a:uFillTx/>
              <a:latin typeface="微软雅黑" pitchFamily="34" charset="-122"/>
              <a:ea typeface="微软雅黑" pitchFamily="34" charset="-122"/>
              <a:cs typeface="+mn-cs"/>
            </a:endParaRPr>
          </a:p>
        </p:txBody>
      </p:sp>
      <p:sp>
        <p:nvSpPr>
          <p:cNvPr id="14" name="矩形 13"/>
          <p:cNvSpPr/>
          <p:nvPr/>
        </p:nvSpPr>
        <p:spPr>
          <a:xfrm>
            <a:off x="7454900" y="2719388"/>
            <a:ext cx="1209675" cy="400050"/>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chemeClr val="accent2">
                    <a:lumMod val="75000"/>
                  </a:schemeClr>
                </a:solidFill>
                <a:effectLst/>
                <a:uLnTx/>
                <a:uFillTx/>
                <a:latin typeface="微软雅黑" pitchFamily="34" charset="-122"/>
                <a:ea typeface="微软雅黑" pitchFamily="34" charset="-122"/>
                <a:cs typeface="+mn-cs"/>
              </a:rPr>
              <a:t>韵律活动</a:t>
            </a:r>
            <a:endParaRPr kumimoji="0" lang="zh-CN" altLang="en-US" sz="1600" b="0" i="0" u="none" strike="noStrike" kern="1200" cap="none" spc="0" normalizeH="0" baseline="0" noProof="0" dirty="0">
              <a:ln>
                <a:noFill/>
              </a:ln>
              <a:solidFill>
                <a:schemeClr val="accent2">
                  <a:lumMod val="75000"/>
                </a:schemeClr>
              </a:solidFill>
              <a:effectLst/>
              <a:uLnTx/>
              <a:uFillTx/>
              <a:latin typeface="微软雅黑" pitchFamily="34" charset="-122"/>
              <a:ea typeface="微软雅黑" pitchFamily="34" charset="-122"/>
              <a:cs typeface="+mn-cs"/>
            </a:endParaRPr>
          </a:p>
        </p:txBody>
      </p:sp>
      <p:sp>
        <p:nvSpPr>
          <p:cNvPr id="15" name="矩形 14"/>
          <p:cNvSpPr/>
          <p:nvPr/>
        </p:nvSpPr>
        <p:spPr>
          <a:xfrm>
            <a:off x="7658100" y="4724400"/>
            <a:ext cx="1209675" cy="400050"/>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chemeClr val="accent4">
                    <a:lumMod val="50000"/>
                  </a:schemeClr>
                </a:solidFill>
                <a:effectLst/>
                <a:uLnTx/>
                <a:uFillTx/>
                <a:latin typeface="方正兰亭黑_GBK" panose="02000000000000000000" pitchFamily="2" charset="-122"/>
                <a:ea typeface="方正兰亭黑_GBK" panose="02000000000000000000" pitchFamily="2" charset="-122"/>
                <a:cs typeface="+mn-cs"/>
              </a:rPr>
              <a:t>音乐欣赏</a:t>
            </a:r>
            <a:endParaRPr kumimoji="0" lang="zh-CN" altLang="en-US" sz="1600" b="0" i="0" u="none" strike="noStrike" kern="1200" cap="none" spc="0" normalizeH="0" baseline="0" noProof="0" dirty="0">
              <a:ln>
                <a:noFill/>
              </a:ln>
              <a:solidFill>
                <a:schemeClr val="accent4">
                  <a:lumMod val="50000"/>
                </a:schemeClr>
              </a:solidFill>
              <a:effectLst/>
              <a:uLnTx/>
              <a:uFillTx/>
              <a:latin typeface="+mn-lt"/>
              <a:ea typeface="微软雅黑"/>
              <a:cs typeface="+mn-cs"/>
            </a:endParaRPr>
          </a:p>
        </p:txBody>
      </p:sp>
      <p:sp>
        <p:nvSpPr>
          <p:cNvPr id="16" name="AutoShape 4"/>
          <p:cNvSpPr/>
          <p:nvPr/>
        </p:nvSpPr>
        <p:spPr bwMode="auto">
          <a:xfrm>
            <a:off x="4789488" y="2984500"/>
            <a:ext cx="347663" cy="3492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428" y="17466"/>
                </a:moveTo>
                <a:cubicBezTo>
                  <a:pt x="16669" y="16923"/>
                  <a:pt x="15846" y="16465"/>
                  <a:pt x="14963" y="16121"/>
                </a:cubicBezTo>
                <a:cubicBezTo>
                  <a:pt x="15595" y="14609"/>
                  <a:pt x="15967" y="12928"/>
                  <a:pt x="16010" y="11148"/>
                </a:cubicBezTo>
                <a:lnTo>
                  <a:pt x="20188" y="11148"/>
                </a:lnTo>
                <a:cubicBezTo>
                  <a:pt x="20097" y="13612"/>
                  <a:pt x="19065" y="15838"/>
                  <a:pt x="17428" y="17466"/>
                </a:cubicBezTo>
                <a:moveTo>
                  <a:pt x="1411" y="11148"/>
                </a:moveTo>
                <a:lnTo>
                  <a:pt x="5589" y="11148"/>
                </a:lnTo>
                <a:cubicBezTo>
                  <a:pt x="5632" y="12928"/>
                  <a:pt x="6004" y="14609"/>
                  <a:pt x="6636" y="16121"/>
                </a:cubicBezTo>
                <a:cubicBezTo>
                  <a:pt x="5753" y="16465"/>
                  <a:pt x="4931" y="16923"/>
                  <a:pt x="4171" y="17466"/>
                </a:cubicBezTo>
                <a:cubicBezTo>
                  <a:pt x="2534" y="15838"/>
                  <a:pt x="1502" y="13612"/>
                  <a:pt x="1411" y="11148"/>
                </a:cubicBezTo>
                <a:moveTo>
                  <a:pt x="3785" y="4553"/>
                </a:moveTo>
                <a:cubicBezTo>
                  <a:pt x="4579" y="5170"/>
                  <a:pt x="5448" y="5691"/>
                  <a:pt x="6388" y="6084"/>
                </a:cubicBezTo>
                <a:cubicBezTo>
                  <a:pt x="5901" y="7433"/>
                  <a:pt x="5627" y="8908"/>
                  <a:pt x="5589" y="10451"/>
                </a:cubicBezTo>
                <a:lnTo>
                  <a:pt x="1411" y="10451"/>
                </a:lnTo>
                <a:cubicBezTo>
                  <a:pt x="1494" y="8190"/>
                  <a:pt x="2376" y="6135"/>
                  <a:pt x="3785" y="4553"/>
                </a:cubicBezTo>
                <a:moveTo>
                  <a:pt x="11148" y="10451"/>
                </a:moveTo>
                <a:lnTo>
                  <a:pt x="11148" y="6950"/>
                </a:lnTo>
                <a:cubicBezTo>
                  <a:pt x="12339" y="6913"/>
                  <a:pt x="13484" y="6696"/>
                  <a:pt x="14558" y="6324"/>
                </a:cubicBezTo>
                <a:cubicBezTo>
                  <a:pt x="15018" y="7598"/>
                  <a:pt x="15276" y="8992"/>
                  <a:pt x="15314" y="10451"/>
                </a:cubicBezTo>
                <a:cubicBezTo>
                  <a:pt x="15314" y="10451"/>
                  <a:pt x="11148" y="10451"/>
                  <a:pt x="11148" y="10451"/>
                </a:cubicBezTo>
                <a:close/>
                <a:moveTo>
                  <a:pt x="14311" y="15882"/>
                </a:moveTo>
                <a:cubicBezTo>
                  <a:pt x="13309" y="15559"/>
                  <a:pt x="12247" y="15380"/>
                  <a:pt x="11148" y="15346"/>
                </a:cubicBezTo>
                <a:lnTo>
                  <a:pt x="11148" y="11148"/>
                </a:lnTo>
                <a:lnTo>
                  <a:pt x="15314" y="11148"/>
                </a:lnTo>
                <a:cubicBezTo>
                  <a:pt x="15270" y="12844"/>
                  <a:pt x="14914" y="14445"/>
                  <a:pt x="14311" y="15882"/>
                </a:cubicBezTo>
                <a:moveTo>
                  <a:pt x="14683" y="16757"/>
                </a:moveTo>
                <a:cubicBezTo>
                  <a:pt x="15476" y="17063"/>
                  <a:pt x="16218" y="17466"/>
                  <a:pt x="16904" y="17941"/>
                </a:cubicBezTo>
                <a:cubicBezTo>
                  <a:pt x="15632" y="19031"/>
                  <a:pt x="14067" y="19781"/>
                  <a:pt x="12344" y="20068"/>
                </a:cubicBezTo>
                <a:cubicBezTo>
                  <a:pt x="13280" y="19136"/>
                  <a:pt x="14076" y="18017"/>
                  <a:pt x="14683" y="16757"/>
                </a:cubicBezTo>
                <a:moveTo>
                  <a:pt x="11148" y="20188"/>
                </a:moveTo>
                <a:lnTo>
                  <a:pt x="11148" y="16043"/>
                </a:lnTo>
                <a:cubicBezTo>
                  <a:pt x="12146" y="16075"/>
                  <a:pt x="13113" y="16231"/>
                  <a:pt x="14025" y="16516"/>
                </a:cubicBezTo>
                <a:cubicBezTo>
                  <a:pt x="13314" y="17970"/>
                  <a:pt x="12343" y="19223"/>
                  <a:pt x="11185" y="20186"/>
                </a:cubicBezTo>
                <a:cubicBezTo>
                  <a:pt x="11185" y="20186"/>
                  <a:pt x="11148" y="20188"/>
                  <a:pt x="11148" y="20188"/>
                </a:cubicBezTo>
                <a:close/>
                <a:moveTo>
                  <a:pt x="9255" y="20068"/>
                </a:moveTo>
                <a:cubicBezTo>
                  <a:pt x="7532" y="19781"/>
                  <a:pt x="5967" y="19031"/>
                  <a:pt x="4695" y="17941"/>
                </a:cubicBezTo>
                <a:cubicBezTo>
                  <a:pt x="5381" y="17466"/>
                  <a:pt x="6123" y="17063"/>
                  <a:pt x="6916" y="16757"/>
                </a:cubicBezTo>
                <a:cubicBezTo>
                  <a:pt x="7523" y="18017"/>
                  <a:pt x="8319" y="19136"/>
                  <a:pt x="9255" y="20068"/>
                </a:cubicBezTo>
                <a:moveTo>
                  <a:pt x="10451" y="11148"/>
                </a:moveTo>
                <a:lnTo>
                  <a:pt x="10451" y="15346"/>
                </a:lnTo>
                <a:cubicBezTo>
                  <a:pt x="9352" y="15380"/>
                  <a:pt x="8290" y="15559"/>
                  <a:pt x="7288" y="15882"/>
                </a:cubicBezTo>
                <a:cubicBezTo>
                  <a:pt x="6685" y="14445"/>
                  <a:pt x="6329" y="12844"/>
                  <a:pt x="6285" y="11148"/>
                </a:cubicBezTo>
                <a:cubicBezTo>
                  <a:pt x="6285" y="11148"/>
                  <a:pt x="10451" y="11148"/>
                  <a:pt x="10451" y="11148"/>
                </a:cubicBezTo>
                <a:close/>
                <a:moveTo>
                  <a:pt x="7041" y="6324"/>
                </a:moveTo>
                <a:cubicBezTo>
                  <a:pt x="8115" y="6696"/>
                  <a:pt x="9260" y="6913"/>
                  <a:pt x="10451" y="6950"/>
                </a:cubicBezTo>
                <a:lnTo>
                  <a:pt x="10451" y="10451"/>
                </a:lnTo>
                <a:lnTo>
                  <a:pt x="6285" y="10451"/>
                </a:lnTo>
                <a:cubicBezTo>
                  <a:pt x="6324" y="8992"/>
                  <a:pt x="6581" y="7598"/>
                  <a:pt x="7041" y="6324"/>
                </a:cubicBezTo>
                <a:moveTo>
                  <a:pt x="6651" y="5442"/>
                </a:moveTo>
                <a:cubicBezTo>
                  <a:pt x="5790" y="5084"/>
                  <a:pt x="4993" y="4609"/>
                  <a:pt x="4263" y="4050"/>
                </a:cubicBezTo>
                <a:cubicBezTo>
                  <a:pt x="5606" y="2749"/>
                  <a:pt x="7332" y="1851"/>
                  <a:pt x="9255" y="1531"/>
                </a:cubicBezTo>
                <a:cubicBezTo>
                  <a:pt x="8175" y="2610"/>
                  <a:pt x="7286" y="3939"/>
                  <a:pt x="6651" y="5442"/>
                </a:cubicBezTo>
                <a:moveTo>
                  <a:pt x="10451" y="1411"/>
                </a:moveTo>
                <a:lnTo>
                  <a:pt x="10451" y="6253"/>
                </a:lnTo>
                <a:cubicBezTo>
                  <a:pt x="9352" y="6217"/>
                  <a:pt x="8296" y="6021"/>
                  <a:pt x="7303" y="5681"/>
                </a:cubicBezTo>
                <a:cubicBezTo>
                  <a:pt x="8029" y="3972"/>
                  <a:pt x="9101" y="2507"/>
                  <a:pt x="10415" y="1413"/>
                </a:cubicBezTo>
                <a:cubicBezTo>
                  <a:pt x="10427" y="1412"/>
                  <a:pt x="10439" y="1411"/>
                  <a:pt x="10451" y="1411"/>
                </a:cubicBezTo>
                <a:moveTo>
                  <a:pt x="12344" y="1531"/>
                </a:moveTo>
                <a:cubicBezTo>
                  <a:pt x="14267" y="1851"/>
                  <a:pt x="15993" y="2749"/>
                  <a:pt x="17336" y="4050"/>
                </a:cubicBezTo>
                <a:cubicBezTo>
                  <a:pt x="16606" y="4609"/>
                  <a:pt x="15809" y="5084"/>
                  <a:pt x="14948" y="5442"/>
                </a:cubicBezTo>
                <a:cubicBezTo>
                  <a:pt x="14313" y="3939"/>
                  <a:pt x="13424" y="2610"/>
                  <a:pt x="12344" y="1531"/>
                </a:cubicBezTo>
                <a:moveTo>
                  <a:pt x="11184" y="1413"/>
                </a:moveTo>
                <a:cubicBezTo>
                  <a:pt x="12498" y="2507"/>
                  <a:pt x="13570" y="3972"/>
                  <a:pt x="14296" y="5681"/>
                </a:cubicBezTo>
                <a:cubicBezTo>
                  <a:pt x="13303" y="6021"/>
                  <a:pt x="12247" y="6217"/>
                  <a:pt x="11148" y="6253"/>
                </a:cubicBezTo>
                <a:lnTo>
                  <a:pt x="11148" y="1411"/>
                </a:lnTo>
                <a:cubicBezTo>
                  <a:pt x="11160" y="1411"/>
                  <a:pt x="11172" y="1412"/>
                  <a:pt x="11184" y="1413"/>
                </a:cubicBezTo>
                <a:moveTo>
                  <a:pt x="10414" y="20186"/>
                </a:moveTo>
                <a:cubicBezTo>
                  <a:pt x="9256" y="19223"/>
                  <a:pt x="8285" y="17970"/>
                  <a:pt x="7574" y="16516"/>
                </a:cubicBezTo>
                <a:cubicBezTo>
                  <a:pt x="8486" y="16231"/>
                  <a:pt x="9453" y="16075"/>
                  <a:pt x="10451" y="16043"/>
                </a:cubicBezTo>
                <a:lnTo>
                  <a:pt x="10451" y="20188"/>
                </a:lnTo>
                <a:cubicBezTo>
                  <a:pt x="10451" y="20188"/>
                  <a:pt x="10414" y="20186"/>
                  <a:pt x="10414" y="20186"/>
                </a:cubicBezTo>
                <a:close/>
                <a:moveTo>
                  <a:pt x="20188" y="10451"/>
                </a:moveTo>
                <a:lnTo>
                  <a:pt x="16010" y="10451"/>
                </a:lnTo>
                <a:cubicBezTo>
                  <a:pt x="15972" y="8908"/>
                  <a:pt x="15698" y="7433"/>
                  <a:pt x="15211" y="6084"/>
                </a:cubicBezTo>
                <a:cubicBezTo>
                  <a:pt x="16151" y="5691"/>
                  <a:pt x="17020" y="5170"/>
                  <a:pt x="17814" y="4553"/>
                </a:cubicBezTo>
                <a:cubicBezTo>
                  <a:pt x="19223" y="6135"/>
                  <a:pt x="20105" y="8190"/>
                  <a:pt x="20188" y="10451"/>
                </a:cubicBezTo>
                <a:moveTo>
                  <a:pt x="10800" y="0"/>
                </a:moveTo>
                <a:cubicBezTo>
                  <a:pt x="4835" y="0"/>
                  <a:pt x="0" y="4835"/>
                  <a:pt x="0" y="10800"/>
                </a:cubicBezTo>
                <a:cubicBezTo>
                  <a:pt x="0" y="16764"/>
                  <a:pt x="4835" y="21600"/>
                  <a:pt x="10800" y="21600"/>
                </a:cubicBezTo>
                <a:cubicBezTo>
                  <a:pt x="16764" y="21600"/>
                  <a:pt x="21600" y="16764"/>
                  <a:pt x="21600" y="10800"/>
                </a:cubicBezTo>
                <a:cubicBezTo>
                  <a:pt x="21600" y="4835"/>
                  <a:pt x="16764" y="0"/>
                  <a:pt x="10800" y="0"/>
                </a:cubicBezTo>
              </a:path>
            </a:pathLst>
          </a:custGeom>
          <a:solidFill>
            <a:sysClr val="window" lastClr="FFFFFF"/>
          </a:solid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panose="020B0502020104020203" charset="0"/>
              <a:ea typeface="宋体" pitchFamily="2" charset="-122"/>
              <a:cs typeface="+mn-cs"/>
              <a:sym typeface="Gill Sans" panose="020B0502020104020203" charset="0"/>
            </a:endParaRPr>
          </a:p>
        </p:txBody>
      </p:sp>
      <p:grpSp>
        <p:nvGrpSpPr>
          <p:cNvPr id="17" name="Group 112"/>
          <p:cNvGrpSpPr/>
          <p:nvPr/>
        </p:nvGrpSpPr>
        <p:grpSpPr>
          <a:xfrm>
            <a:off x="4851747" y="4692638"/>
            <a:ext cx="359779" cy="337064"/>
            <a:chOff x="5368132" y="3540125"/>
            <a:chExt cx="465138" cy="435769"/>
          </a:xfrm>
          <a:solidFill>
            <a:sysClr val="window" lastClr="FFFFFF"/>
          </a:solidFill>
        </p:grpSpPr>
        <p:sp>
          <p:nvSpPr>
            <p:cNvPr id="18" name="AutoShape 110"/>
            <p:cNvSpPr/>
            <p:nvPr/>
          </p:nvSpPr>
          <p:spPr bwMode="auto">
            <a:xfrm>
              <a:off x="5426869" y="3598069"/>
              <a:ext cx="347663" cy="2325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99" y="20255"/>
                  </a:moveTo>
                  <a:lnTo>
                    <a:pt x="899" y="20255"/>
                  </a:lnTo>
                  <a:lnTo>
                    <a:pt x="899" y="1350"/>
                  </a:lnTo>
                  <a:lnTo>
                    <a:pt x="20699" y="1350"/>
                  </a:lnTo>
                  <a:cubicBezTo>
                    <a:pt x="20699" y="1350"/>
                    <a:pt x="20699" y="20255"/>
                    <a:pt x="20699" y="20255"/>
                  </a:cubicBezTo>
                  <a:close/>
                  <a:moveTo>
                    <a:pt x="20699" y="0"/>
                  </a:moveTo>
                  <a:lnTo>
                    <a:pt x="899" y="5"/>
                  </a:lnTo>
                  <a:cubicBezTo>
                    <a:pt x="402" y="5"/>
                    <a:pt x="0" y="603"/>
                    <a:pt x="0" y="1350"/>
                  </a:cubicBezTo>
                  <a:lnTo>
                    <a:pt x="0" y="20249"/>
                  </a:lnTo>
                  <a:cubicBezTo>
                    <a:pt x="0" y="20996"/>
                    <a:pt x="402" y="21599"/>
                    <a:pt x="899" y="21599"/>
                  </a:cubicBezTo>
                  <a:lnTo>
                    <a:pt x="20699" y="21599"/>
                  </a:lnTo>
                  <a:cubicBezTo>
                    <a:pt x="21197" y="21599"/>
                    <a:pt x="21600" y="20996"/>
                    <a:pt x="21600" y="20249"/>
                  </a:cubicBezTo>
                  <a:lnTo>
                    <a:pt x="21600" y="1350"/>
                  </a:lnTo>
                  <a:cubicBezTo>
                    <a:pt x="21600" y="603"/>
                    <a:pt x="21197" y="0"/>
                    <a:pt x="20699" y="0"/>
                  </a:cubicBezTo>
                </a:path>
              </a:pathLst>
            </a:custGeom>
            <a:grp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panose="020B0502020104020203" charset="0"/>
                <a:ea typeface="宋体" pitchFamily="2" charset="-122"/>
                <a:cs typeface="+mn-cs"/>
                <a:sym typeface="Gill Sans" panose="020B0502020104020203" charset="0"/>
              </a:endParaRPr>
            </a:p>
          </p:txBody>
        </p:sp>
        <p:sp>
          <p:nvSpPr>
            <p:cNvPr id="19" name="AutoShape 111"/>
            <p:cNvSpPr/>
            <p:nvPr/>
          </p:nvSpPr>
          <p:spPr bwMode="auto">
            <a:xfrm>
              <a:off x="5368132" y="3540125"/>
              <a:ext cx="465138"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grp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panose="020B0502020104020203" charset="0"/>
                <a:ea typeface="宋体" pitchFamily="2" charset="-122"/>
                <a:cs typeface="+mn-cs"/>
                <a:sym typeface="Gill Sans" panose="020B0502020104020203" charset="0"/>
              </a:endParaRPr>
            </a:p>
          </p:txBody>
        </p:sp>
      </p:grpSp>
      <p:grpSp>
        <p:nvGrpSpPr>
          <p:cNvPr id="20" name="组合 19"/>
          <p:cNvGrpSpPr/>
          <p:nvPr/>
        </p:nvGrpSpPr>
        <p:grpSpPr>
          <a:xfrm>
            <a:off x="6583763" y="3021302"/>
            <a:ext cx="246810" cy="359779"/>
            <a:chOff x="2528974" y="2863357"/>
            <a:chExt cx="246811" cy="359779"/>
          </a:xfrm>
          <a:solidFill>
            <a:sysClr val="window" lastClr="FFFFFF"/>
          </a:solidFill>
        </p:grpSpPr>
        <p:sp>
          <p:nvSpPr>
            <p:cNvPr id="22" name="AutoShape 113"/>
            <p:cNvSpPr/>
            <p:nvPr/>
          </p:nvSpPr>
          <p:spPr bwMode="auto">
            <a:xfrm>
              <a:off x="2528974" y="2863357"/>
              <a:ext cx="246811" cy="35977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panose="020B0502020104020203" charset="0"/>
                <a:ea typeface="宋体" pitchFamily="2" charset="-122"/>
                <a:cs typeface="+mn-cs"/>
                <a:sym typeface="Gill Sans" panose="020B0502020104020203" charset="0"/>
              </a:endParaRPr>
            </a:p>
          </p:txBody>
        </p:sp>
        <p:sp>
          <p:nvSpPr>
            <p:cNvPr id="23" name="AutoShape 114"/>
            <p:cNvSpPr/>
            <p:nvPr/>
          </p:nvSpPr>
          <p:spPr bwMode="auto">
            <a:xfrm>
              <a:off x="2584843" y="2919841"/>
              <a:ext cx="73061" cy="7306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panose="020B0502020104020203" charset="0"/>
                <a:ea typeface="宋体" pitchFamily="2" charset="-122"/>
                <a:cs typeface="+mn-cs"/>
                <a:sym typeface="Gill Sans" panose="020B0502020104020203" charset="0"/>
              </a:endParaRPr>
            </a:p>
          </p:txBody>
        </p:sp>
      </p:grpSp>
      <p:grpSp>
        <p:nvGrpSpPr>
          <p:cNvPr id="38939" name="组合 23"/>
          <p:cNvGrpSpPr/>
          <p:nvPr/>
        </p:nvGrpSpPr>
        <p:grpSpPr>
          <a:xfrm>
            <a:off x="6550025" y="4665663"/>
            <a:ext cx="269875" cy="358775"/>
            <a:chOff x="1798638" y="2859882"/>
            <a:chExt cx="269875" cy="358775"/>
          </a:xfrm>
        </p:grpSpPr>
        <p:sp>
          <p:nvSpPr>
            <p:cNvPr id="25" name="AutoShape 115"/>
            <p:cNvSpPr/>
            <p:nvPr/>
          </p:nvSpPr>
          <p:spPr bwMode="auto">
            <a:xfrm>
              <a:off x="1798638" y="2859882"/>
              <a:ext cx="269875" cy="358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800" y="12825"/>
                  </a:moveTo>
                  <a:lnTo>
                    <a:pt x="19800" y="13500"/>
                  </a:lnTo>
                  <a:lnTo>
                    <a:pt x="19800" y="14850"/>
                  </a:lnTo>
                  <a:lnTo>
                    <a:pt x="19800" y="15525"/>
                  </a:lnTo>
                  <a:cubicBezTo>
                    <a:pt x="19800" y="18129"/>
                    <a:pt x="16972" y="20249"/>
                    <a:pt x="13499" y="20249"/>
                  </a:cubicBezTo>
                  <a:lnTo>
                    <a:pt x="8099" y="20249"/>
                  </a:lnTo>
                  <a:cubicBezTo>
                    <a:pt x="4627" y="20249"/>
                    <a:pt x="1800" y="18129"/>
                    <a:pt x="1800" y="15525"/>
                  </a:cubicBezTo>
                  <a:lnTo>
                    <a:pt x="1800" y="14850"/>
                  </a:lnTo>
                  <a:lnTo>
                    <a:pt x="1800" y="13500"/>
                  </a:lnTo>
                  <a:lnTo>
                    <a:pt x="1800" y="12825"/>
                  </a:lnTo>
                  <a:lnTo>
                    <a:pt x="1800" y="10800"/>
                  </a:lnTo>
                  <a:cubicBezTo>
                    <a:pt x="1800" y="10427"/>
                    <a:pt x="2203" y="10124"/>
                    <a:pt x="2699" y="10124"/>
                  </a:cubicBezTo>
                  <a:lnTo>
                    <a:pt x="4499" y="10124"/>
                  </a:lnTo>
                  <a:lnTo>
                    <a:pt x="17100" y="10124"/>
                  </a:lnTo>
                  <a:lnTo>
                    <a:pt x="18899" y="10124"/>
                  </a:lnTo>
                  <a:cubicBezTo>
                    <a:pt x="19396" y="10124"/>
                    <a:pt x="19800" y="10427"/>
                    <a:pt x="19800" y="10800"/>
                  </a:cubicBezTo>
                  <a:cubicBezTo>
                    <a:pt x="19800" y="10800"/>
                    <a:pt x="19800" y="12825"/>
                    <a:pt x="19800" y="12825"/>
                  </a:cubicBezTo>
                  <a:close/>
                  <a:moveTo>
                    <a:pt x="14400" y="6075"/>
                  </a:moveTo>
                  <a:lnTo>
                    <a:pt x="14400" y="6076"/>
                  </a:lnTo>
                  <a:lnTo>
                    <a:pt x="14400" y="8774"/>
                  </a:lnTo>
                  <a:lnTo>
                    <a:pt x="7200" y="8774"/>
                  </a:lnTo>
                  <a:lnTo>
                    <a:pt x="7200" y="6076"/>
                  </a:lnTo>
                  <a:lnTo>
                    <a:pt x="7200" y="6075"/>
                  </a:lnTo>
                  <a:cubicBezTo>
                    <a:pt x="7200" y="4583"/>
                    <a:pt x="8811" y="3375"/>
                    <a:pt x="10800" y="3375"/>
                  </a:cubicBezTo>
                  <a:cubicBezTo>
                    <a:pt x="12788" y="3375"/>
                    <a:pt x="14400" y="4583"/>
                    <a:pt x="14400" y="6075"/>
                  </a:cubicBezTo>
                  <a:moveTo>
                    <a:pt x="4499" y="6075"/>
                  </a:moveTo>
                  <a:cubicBezTo>
                    <a:pt x="4499" y="3465"/>
                    <a:pt x="7320" y="1350"/>
                    <a:pt x="10800" y="1350"/>
                  </a:cubicBezTo>
                  <a:cubicBezTo>
                    <a:pt x="14279" y="1350"/>
                    <a:pt x="17100" y="3465"/>
                    <a:pt x="17100" y="6075"/>
                  </a:cubicBezTo>
                  <a:lnTo>
                    <a:pt x="17100" y="8774"/>
                  </a:lnTo>
                  <a:lnTo>
                    <a:pt x="15299" y="8774"/>
                  </a:lnTo>
                  <a:lnTo>
                    <a:pt x="15299" y="6076"/>
                  </a:lnTo>
                  <a:cubicBezTo>
                    <a:pt x="15299" y="4212"/>
                    <a:pt x="13285" y="2701"/>
                    <a:pt x="10800" y="2701"/>
                  </a:cubicBezTo>
                  <a:cubicBezTo>
                    <a:pt x="8314" y="2701"/>
                    <a:pt x="6299" y="4212"/>
                    <a:pt x="6299" y="6076"/>
                  </a:cubicBezTo>
                  <a:lnTo>
                    <a:pt x="6299" y="8774"/>
                  </a:lnTo>
                  <a:lnTo>
                    <a:pt x="4499" y="8774"/>
                  </a:lnTo>
                  <a:cubicBezTo>
                    <a:pt x="4499" y="8774"/>
                    <a:pt x="4499" y="6075"/>
                    <a:pt x="4499" y="6075"/>
                  </a:cubicBezTo>
                  <a:close/>
                  <a:moveTo>
                    <a:pt x="18899" y="8774"/>
                  </a:moveTo>
                  <a:lnTo>
                    <a:pt x="18899" y="6075"/>
                  </a:lnTo>
                  <a:cubicBezTo>
                    <a:pt x="18899" y="2719"/>
                    <a:pt x="15274" y="0"/>
                    <a:pt x="10800" y="0"/>
                  </a:cubicBezTo>
                  <a:cubicBezTo>
                    <a:pt x="6325" y="0"/>
                    <a:pt x="2699" y="2719"/>
                    <a:pt x="2699" y="6075"/>
                  </a:cubicBezTo>
                  <a:lnTo>
                    <a:pt x="2699" y="8774"/>
                  </a:lnTo>
                  <a:cubicBezTo>
                    <a:pt x="1208" y="8774"/>
                    <a:pt x="0" y="9681"/>
                    <a:pt x="0" y="10800"/>
                  </a:cubicBezTo>
                  <a:lnTo>
                    <a:pt x="0" y="12825"/>
                  </a:lnTo>
                  <a:lnTo>
                    <a:pt x="0" y="13500"/>
                  </a:lnTo>
                  <a:lnTo>
                    <a:pt x="0" y="14850"/>
                  </a:lnTo>
                  <a:lnTo>
                    <a:pt x="0" y="15525"/>
                  </a:lnTo>
                  <a:cubicBezTo>
                    <a:pt x="0" y="18880"/>
                    <a:pt x="3625" y="21599"/>
                    <a:pt x="8099" y="21599"/>
                  </a:cubicBezTo>
                  <a:lnTo>
                    <a:pt x="13499" y="21599"/>
                  </a:lnTo>
                  <a:cubicBezTo>
                    <a:pt x="17974" y="21599"/>
                    <a:pt x="21600" y="18880"/>
                    <a:pt x="21600" y="15525"/>
                  </a:cubicBezTo>
                  <a:lnTo>
                    <a:pt x="21600" y="14850"/>
                  </a:lnTo>
                  <a:lnTo>
                    <a:pt x="21600" y="13500"/>
                  </a:lnTo>
                  <a:lnTo>
                    <a:pt x="21600" y="12825"/>
                  </a:lnTo>
                  <a:lnTo>
                    <a:pt x="21600" y="10800"/>
                  </a:lnTo>
                  <a:cubicBezTo>
                    <a:pt x="21600" y="9681"/>
                    <a:pt x="20391" y="8774"/>
                    <a:pt x="18899" y="8774"/>
                  </a:cubicBezTo>
                </a:path>
              </a:pathLst>
            </a:custGeom>
            <a:solidFill>
              <a:sysClr val="window" lastClr="FFFFFF"/>
            </a:solid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panose="020B0502020104020203" charset="0"/>
                <a:ea typeface="宋体" pitchFamily="2" charset="-122"/>
                <a:cs typeface="+mn-cs"/>
                <a:sym typeface="Gill Sans" panose="020B0502020104020203" charset="0"/>
              </a:endParaRPr>
            </a:p>
          </p:txBody>
        </p:sp>
        <p:sp>
          <p:nvSpPr>
            <p:cNvPr id="26" name="AutoShape 116"/>
            <p:cNvSpPr/>
            <p:nvPr/>
          </p:nvSpPr>
          <p:spPr bwMode="auto">
            <a:xfrm>
              <a:off x="1911351" y="3072607"/>
              <a:ext cx="44450" cy="6826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3226"/>
                    <a:pt x="0" y="7201"/>
                  </a:cubicBezTo>
                  <a:cubicBezTo>
                    <a:pt x="0" y="9390"/>
                    <a:pt x="1798" y="13537"/>
                    <a:pt x="3601" y="16821"/>
                  </a:cubicBezTo>
                  <a:cubicBezTo>
                    <a:pt x="5070" y="19493"/>
                    <a:pt x="6916" y="21600"/>
                    <a:pt x="10800" y="21600"/>
                  </a:cubicBezTo>
                  <a:cubicBezTo>
                    <a:pt x="15016" y="21600"/>
                    <a:pt x="16529" y="19514"/>
                    <a:pt x="18003" y="16858"/>
                  </a:cubicBezTo>
                  <a:cubicBezTo>
                    <a:pt x="19828" y="13567"/>
                    <a:pt x="21600" y="9397"/>
                    <a:pt x="21600" y="7201"/>
                  </a:cubicBezTo>
                  <a:cubicBezTo>
                    <a:pt x="21600" y="3226"/>
                    <a:pt x="16761" y="0"/>
                    <a:pt x="10800" y="0"/>
                  </a:cubicBezTo>
                </a:path>
              </a:pathLst>
            </a:custGeom>
            <a:solidFill>
              <a:sysClr val="window" lastClr="FFFFFF"/>
            </a:solid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panose="020B0502020104020203" charset="0"/>
                <a:ea typeface="宋体" pitchFamily="2" charset="-122"/>
                <a:cs typeface="+mn-cs"/>
                <a:sym typeface="Gill Sans" panose="020B0502020104020203" charset="0"/>
              </a:endParaRPr>
            </a:p>
          </p:txBody>
        </p:sp>
      </p:grpSp>
      <p:sp>
        <p:nvSpPr>
          <p:cNvPr id="2" name="标题 1"/>
          <p:cNvSpPr>
            <a:spLocks noGrp="1"/>
          </p:cNvSpPr>
          <p:nvPr>
            <p:ph type="title"/>
          </p:nvPr>
        </p:nvSpPr>
        <p:spPr>
          <a:xfrm>
            <a:off x="410845" y="36195"/>
            <a:ext cx="10527030" cy="680720"/>
          </a:xfrm>
        </p:spPr>
        <p:txBody>
          <a:bodyPr vert="horz" wrap="square" lIns="91440" tIns="45720" rIns="91440" bIns="45720" anchor="ctr" anchorCtr="0"/>
          <a:p>
            <a:pPr defTabSz="914400">
              <a:buNone/>
            </a:pPr>
            <a:r>
              <a:rPr lang="zh-CN" altLang="en-US" sz="3200" b="1" kern="1200" dirty="0">
                <a:solidFill>
                  <a:schemeClr val="bg1"/>
                </a:solidFill>
                <a:ea typeface="+mj-lt"/>
                <a:cs typeface="黑体" charset="0"/>
              </a:rPr>
              <a:t>六、 幼儿园</a:t>
            </a:r>
            <a:r>
              <a:rPr lang="zh-CN" altLang="en-US" sz="3200" b="1" kern="1200" dirty="0">
                <a:solidFill>
                  <a:schemeClr val="bg1"/>
                </a:solidFill>
                <a:ea typeface="+mj-lt"/>
                <a:cs typeface="黑体" charset="0"/>
              </a:rPr>
              <a:t>音乐教育领域</a:t>
            </a:r>
            <a:endParaRPr lang="zh-CN" altLang="en-US" sz="3200" b="1" kern="1200" dirty="0">
              <a:solidFill>
                <a:schemeClr val="bg1"/>
              </a:solidFill>
              <a:ea typeface="+mj-lt"/>
              <a:cs typeface="黑体" charset="0"/>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697990" y="1083310"/>
            <a:ext cx="3933190" cy="501650"/>
          </a:xfrm>
          <a:prstGeom prst="rect">
            <a:avLst/>
          </a:prstGeom>
          <a:noFill/>
        </p:spPr>
        <p:txBody>
          <a:bodyPr wrap="none" rtlCol="0" anchor="t">
            <a:spAutoFit/>
          </a:bodyPr>
          <a:p>
            <a:pPr marR="0" defTabSz="914400" eaLnBrk="1" fontAlgn="auto" hangingPunct="1">
              <a:lnSpc>
                <a:spcPts val="3200"/>
              </a:lnSpc>
              <a:spcBef>
                <a:spcPts val="0"/>
              </a:spcBef>
              <a:spcAft>
                <a:spcPts val="0"/>
              </a:spcAft>
              <a:buClrTx/>
              <a:buSzTx/>
              <a:buFontTx/>
              <a:buNone/>
              <a:defRPr/>
            </a:pPr>
            <a:r>
              <a:rPr lang="en-US" altLang="zh-CN" sz="2400" b="1" noProof="0" dirty="0">
                <a:solidFill>
                  <a:schemeClr val="accent5">
                    <a:lumMod val="75000"/>
                  </a:schemeClr>
                </a:solidFill>
                <a:latin typeface="微软雅黑" pitchFamily="34" charset="-122"/>
                <a:ea typeface="微软雅黑" pitchFamily="34" charset="-122"/>
                <a:sym typeface="+mn-ea"/>
              </a:rPr>
              <a:t> </a:t>
            </a:r>
            <a:r>
              <a:rPr lang="zh-CN" altLang="en-US" sz="2400" b="1" noProof="0" dirty="0">
                <a:solidFill>
                  <a:schemeClr val="accent5">
                    <a:lumMod val="75000"/>
                  </a:schemeClr>
                </a:solidFill>
                <a:latin typeface="微软雅黑" pitchFamily="34" charset="-122"/>
                <a:ea typeface="微软雅黑" pitchFamily="34" charset="-122"/>
                <a:sym typeface="+mn-ea"/>
              </a:rPr>
              <a:t>开展幼儿园音乐教育的方法</a:t>
            </a:r>
            <a:endParaRPr lang="zh-CN" altLang="en-US" sz="2400" b="1" noProof="0" dirty="0">
              <a:solidFill>
                <a:schemeClr val="accent5">
                  <a:lumMod val="75000"/>
                </a:schemeClr>
              </a:solidFill>
              <a:latin typeface="微软雅黑" pitchFamily="34" charset="-122"/>
              <a:ea typeface="微软雅黑" pitchFamily="34" charset="-122"/>
              <a:sym typeface="+mn-ea"/>
            </a:endParaRPr>
          </a:p>
        </p:txBody>
      </p:sp>
      <p:sp>
        <p:nvSpPr>
          <p:cNvPr id="100" name="文本框 99"/>
          <p:cNvSpPr txBox="1"/>
          <p:nvPr/>
        </p:nvSpPr>
        <p:spPr>
          <a:xfrm>
            <a:off x="1740535" y="2421890"/>
            <a:ext cx="8734425" cy="2861310"/>
          </a:xfrm>
          <a:prstGeom prst="rect">
            <a:avLst/>
          </a:prstGeom>
          <a:noFill/>
          <a:ln w="9525">
            <a:noFill/>
          </a:ln>
        </p:spPr>
        <p:txBody>
          <a:bodyPr wrap="square">
            <a:spAutoFit/>
          </a:bodyPr>
          <a:p>
            <a:pPr marL="171450" indent="-171450" algn="l">
              <a:lnSpc>
                <a:spcPct val="150000"/>
              </a:lnSpc>
              <a:buFont typeface="Wingdings" panose="05000000000000000000" charset="0"/>
              <a:buChar char=""/>
            </a:pPr>
            <a:r>
              <a:rPr lang="en-US" sz="2400" b="0">
                <a:latin typeface="宋体" charset="0"/>
                <a:cs typeface="Times New Roman" panose="02020603050405020304" pitchFamily="18" charset="0"/>
              </a:rPr>
              <a:t>   </a:t>
            </a:r>
            <a:r>
              <a:rPr lang="zh-CN" sz="2400" b="0">
                <a:cs typeface="宋体" charset="0"/>
              </a:rPr>
              <a:t>① 创造性地运用音乐表现和表达所思、所想、所感的经验；</a:t>
            </a:r>
            <a:endParaRPr lang="zh-CN" sz="2400" b="0">
              <a:cs typeface="宋体" charset="0"/>
            </a:endParaRPr>
          </a:p>
          <a:p>
            <a:pPr algn="l">
              <a:lnSpc>
                <a:spcPct val="150000"/>
              </a:lnSpc>
              <a:buFont typeface="Wingdings" panose="05000000000000000000" charset="0"/>
            </a:pPr>
            <a:endParaRPr lang="zh-CN" sz="2400" b="0">
              <a:cs typeface="宋体" charset="0"/>
            </a:endParaRPr>
          </a:p>
          <a:p>
            <a:pPr marL="171450" indent="-171450" algn="l">
              <a:lnSpc>
                <a:spcPct val="150000"/>
              </a:lnSpc>
              <a:buFont typeface="Wingdings" panose="05000000000000000000" charset="0"/>
              <a:buChar char=""/>
            </a:pPr>
            <a:r>
              <a:rPr lang="en-US" sz="2400" b="0">
                <a:latin typeface="宋体" charset="0"/>
                <a:cs typeface="Times New Roman" panose="02020603050405020304" pitchFamily="18" charset="0"/>
              </a:rPr>
              <a:t>  </a:t>
            </a:r>
            <a:r>
              <a:rPr lang="zh-CN" sz="2400" b="0">
                <a:cs typeface="宋体" charset="0"/>
              </a:rPr>
              <a:t>② 感受、欣赏音乐的韵律美、节奏美的经验；</a:t>
            </a:r>
            <a:endParaRPr lang="zh-CN" sz="2400" b="0">
              <a:cs typeface="宋体" charset="0"/>
            </a:endParaRPr>
          </a:p>
          <a:p>
            <a:pPr algn="l">
              <a:lnSpc>
                <a:spcPct val="150000"/>
              </a:lnSpc>
              <a:buFont typeface="Wingdings" panose="05000000000000000000" charset="0"/>
            </a:pPr>
            <a:endParaRPr lang="zh-CN" sz="2400" b="0">
              <a:cs typeface="宋体" charset="0"/>
            </a:endParaRPr>
          </a:p>
          <a:p>
            <a:pPr marL="171450" indent="-171450" algn="l">
              <a:lnSpc>
                <a:spcPct val="150000"/>
              </a:lnSpc>
              <a:buFont typeface="Wingdings" panose="05000000000000000000" charset="0"/>
              <a:buChar char=""/>
            </a:pPr>
            <a:r>
              <a:rPr lang="en-US" sz="2400" b="0">
                <a:latin typeface="宋体" charset="0"/>
                <a:cs typeface="Times New Roman" panose="02020603050405020304" pitchFamily="18" charset="0"/>
              </a:rPr>
              <a:t>  </a:t>
            </a:r>
            <a:r>
              <a:rPr lang="zh-CN" sz="2400" b="0">
                <a:cs typeface="宋体" charset="0"/>
              </a:rPr>
              <a:t>③ 获取与文化有关的音乐活动的经验，提升审美情趣。</a:t>
            </a:r>
            <a:endParaRPr lang="zh-CN" altLang="en-US" sz="2400" b="0">
              <a:cs typeface="宋体" charset="0"/>
            </a:endParaRPr>
          </a:p>
        </p:txBody>
      </p:sp>
      <p:sp>
        <p:nvSpPr>
          <p:cNvPr id="3" name="标题 2"/>
          <p:cNvSpPr>
            <a:spLocks noGrp="1"/>
          </p:cNvSpPr>
          <p:nvPr>
            <p:ph type="title"/>
          </p:nvPr>
        </p:nvSpPr>
        <p:spPr>
          <a:xfrm>
            <a:off x="410845" y="36195"/>
            <a:ext cx="10527030" cy="680720"/>
          </a:xfrm>
        </p:spPr>
        <p:txBody>
          <a:bodyPr vert="horz" wrap="square" lIns="91440" tIns="45720" rIns="91440" bIns="45720" anchor="ctr" anchorCtr="0"/>
          <a:p>
            <a:pPr defTabSz="914400">
              <a:buNone/>
            </a:pPr>
            <a:r>
              <a:rPr lang="zh-CN" altLang="en-US" sz="3200" b="1" kern="1200" dirty="0">
                <a:solidFill>
                  <a:schemeClr val="bg1"/>
                </a:solidFill>
                <a:ea typeface="+mj-lt"/>
                <a:cs typeface="黑体" charset="0"/>
              </a:rPr>
              <a:t>六、 幼儿园</a:t>
            </a:r>
            <a:r>
              <a:rPr lang="zh-CN" altLang="en-US" sz="3200" b="1" kern="1200" dirty="0">
                <a:solidFill>
                  <a:schemeClr val="bg1"/>
                </a:solidFill>
                <a:ea typeface="+mj-lt"/>
                <a:cs typeface="黑体" charset="0"/>
              </a:rPr>
              <a:t>音乐教育领域</a:t>
            </a:r>
            <a:endParaRPr lang="zh-CN" altLang="en-US" sz="3200" b="1" kern="1200" dirty="0">
              <a:solidFill>
                <a:schemeClr val="bg1"/>
              </a:solidFill>
              <a:ea typeface="+mj-lt"/>
              <a:cs typeface="黑体" charset="0"/>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6867" name="文本框 5"/>
          <p:cNvSpPr txBox="1"/>
          <p:nvPr/>
        </p:nvSpPr>
        <p:spPr>
          <a:xfrm>
            <a:off x="3573304" y="2159000"/>
            <a:ext cx="4094480" cy="429895"/>
          </a:xfrm>
          <a:prstGeom prst="rect">
            <a:avLst/>
          </a:prstGeom>
          <a:noFill/>
          <a:ln w="9525">
            <a:noFill/>
          </a:ln>
        </p:spPr>
        <p:txBody>
          <a:bodyPr wrap="none">
            <a:spAutoFit/>
          </a:bodyPr>
          <a:lst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等线"/>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等线"/>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等线"/>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a:defRPr>
            </a:lvl5pPr>
          </a:lstStyle>
          <a:p>
            <a:pPr marL="0" lvl="0" indent="0" algn="ctr" eaLnBrk="1" hangingPunct="1">
              <a:lnSpc>
                <a:spcPct val="100000"/>
              </a:lnSpc>
              <a:spcBef>
                <a:spcPct val="0"/>
              </a:spcBef>
              <a:buFontTx/>
              <a:buNone/>
            </a:pPr>
            <a:r>
              <a:rPr lang="zh-CN" altLang="en-US" sz="2200" dirty="0">
                <a:solidFill>
                  <a:srgbClr val="FF7862"/>
                </a:solidFill>
                <a:latin typeface="华文细黑" panose="02010600040101010101" pitchFamily="2" charset="-122"/>
                <a:ea typeface="华文细黑" panose="02010600040101010101" pitchFamily="2" charset="-122"/>
              </a:rPr>
              <a:t>美国社会学科委员会的</a:t>
            </a:r>
            <a:r>
              <a:rPr lang="zh-CN" altLang="en-US" sz="2200" dirty="0">
                <a:solidFill>
                  <a:srgbClr val="FF7862"/>
                </a:solidFill>
                <a:latin typeface="华文细黑" panose="02010600040101010101" pitchFamily="2" charset="-122"/>
                <a:ea typeface="华文细黑" panose="02010600040101010101" pitchFamily="2" charset="-122"/>
              </a:rPr>
              <a:t>教育实践</a:t>
            </a:r>
            <a:endParaRPr lang="zh-CN" altLang="en-US" sz="2200" dirty="0">
              <a:solidFill>
                <a:srgbClr val="FF7862"/>
              </a:solidFill>
              <a:latin typeface="华文细黑" panose="02010600040101010101" pitchFamily="2" charset="-122"/>
              <a:ea typeface="华文细黑" panose="02010600040101010101" pitchFamily="2" charset="-122"/>
            </a:endParaRPr>
          </a:p>
        </p:txBody>
      </p:sp>
      <p:grpSp>
        <p:nvGrpSpPr>
          <p:cNvPr id="36870" name="组合 6"/>
          <p:cNvGrpSpPr/>
          <p:nvPr/>
        </p:nvGrpSpPr>
        <p:grpSpPr>
          <a:xfrm rot="5400000">
            <a:off x="2028825" y="1093788"/>
            <a:ext cx="417513" cy="2620962"/>
            <a:chOff x="2819330" y="2946174"/>
            <a:chExt cx="418280" cy="2620294"/>
          </a:xfrm>
        </p:grpSpPr>
        <p:grpSp>
          <p:nvGrpSpPr>
            <p:cNvPr id="36897" name="组合 7"/>
            <p:cNvGrpSpPr/>
            <p:nvPr/>
          </p:nvGrpSpPr>
          <p:grpSpPr>
            <a:xfrm>
              <a:off x="2819330" y="2946174"/>
              <a:ext cx="418280" cy="2620294"/>
              <a:chOff x="2819330" y="2946174"/>
              <a:chExt cx="418280" cy="2620294"/>
            </a:xfrm>
          </p:grpSpPr>
          <p:sp>
            <p:nvSpPr>
              <p:cNvPr id="12" name="Oval 12"/>
              <p:cNvSpPr/>
              <p:nvPr/>
            </p:nvSpPr>
            <p:spPr>
              <a:xfrm>
                <a:off x="2924298" y="5358558"/>
                <a:ext cx="208345" cy="20791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lt1"/>
                  </a:solidFill>
                  <a:effectLst/>
                  <a:uLnTx/>
                  <a:uFillTx/>
                  <a:latin typeface="+mn-lt"/>
                  <a:ea typeface="华文细黑" panose="02010600040101010101" pitchFamily="2" charset="-122"/>
                  <a:cs typeface="+mn-cs"/>
                </a:endParaRPr>
              </a:p>
            </p:txBody>
          </p:sp>
          <p:cxnSp>
            <p:nvCxnSpPr>
              <p:cNvPr id="13" name="Straight Connector 26"/>
              <p:cNvCxnSpPr/>
              <p:nvPr/>
            </p:nvCxnSpPr>
            <p:spPr>
              <a:xfrm rot="16200000" flipH="1">
                <a:off x="2150815" y="4472157"/>
                <a:ext cx="1763262" cy="954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4" name="Teardrop 25"/>
              <p:cNvSpPr/>
              <p:nvPr/>
            </p:nvSpPr>
            <p:spPr>
              <a:xfrm rot="8100000">
                <a:off x="2819331" y="2944588"/>
                <a:ext cx="418280" cy="418993"/>
              </a:xfrm>
              <a:prstGeom prst="teardrop">
                <a:avLst>
                  <a:gd name="adj" fmla="val 131619"/>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chemeClr val="lt1"/>
                  </a:solidFill>
                  <a:effectLst/>
                  <a:uLnTx/>
                  <a:uFillTx/>
                  <a:latin typeface="+mn-lt"/>
                  <a:ea typeface="华文细黑" panose="02010600040101010101" pitchFamily="2" charset="-122"/>
                  <a:cs typeface="+mn-cs"/>
                </a:endParaRPr>
              </a:p>
            </p:txBody>
          </p:sp>
        </p:grpSp>
        <p:grpSp>
          <p:nvGrpSpPr>
            <p:cNvPr id="9" name="组合 8"/>
            <p:cNvGrpSpPr/>
            <p:nvPr/>
          </p:nvGrpSpPr>
          <p:grpSpPr>
            <a:xfrm>
              <a:off x="2894515" y="3051123"/>
              <a:ext cx="257564" cy="257563"/>
              <a:chOff x="2473104" y="2145028"/>
              <a:chExt cx="359165" cy="359165"/>
            </a:xfrm>
            <a:solidFill>
              <a:schemeClr val="bg1"/>
            </a:solidFill>
          </p:grpSpPr>
          <p:sp>
            <p:nvSpPr>
              <p:cNvPr id="10" name="AutoShape 126"/>
              <p:cNvSpPr/>
              <p:nvPr/>
            </p:nvSpPr>
            <p:spPr bwMode="auto">
              <a:xfrm>
                <a:off x="2473104" y="2145028"/>
                <a:ext cx="359165" cy="3591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3499" y="14850"/>
                    </a:moveTo>
                    <a:cubicBezTo>
                      <a:pt x="9772" y="14850"/>
                      <a:pt x="6749" y="11827"/>
                      <a:pt x="6749" y="8100"/>
                    </a:cubicBezTo>
                    <a:cubicBezTo>
                      <a:pt x="6749" y="4372"/>
                      <a:pt x="9772" y="1350"/>
                      <a:pt x="13499" y="1350"/>
                    </a:cubicBezTo>
                    <a:cubicBezTo>
                      <a:pt x="17227" y="1350"/>
                      <a:pt x="20249" y="4372"/>
                      <a:pt x="20249" y="8100"/>
                    </a:cubicBezTo>
                    <a:cubicBezTo>
                      <a:pt x="20249" y="11827"/>
                      <a:pt x="17227" y="14850"/>
                      <a:pt x="13499" y="14850"/>
                    </a:cubicBezTo>
                    <a:moveTo>
                      <a:pt x="3236" y="20042"/>
                    </a:moveTo>
                    <a:cubicBezTo>
                      <a:pt x="3019" y="20266"/>
                      <a:pt x="2718" y="20408"/>
                      <a:pt x="2382" y="20408"/>
                    </a:cubicBezTo>
                    <a:cubicBezTo>
                      <a:pt x="1724" y="20408"/>
                      <a:pt x="1191" y="19875"/>
                      <a:pt x="1191" y="19218"/>
                    </a:cubicBezTo>
                    <a:cubicBezTo>
                      <a:pt x="1191" y="18881"/>
                      <a:pt x="1332" y="18580"/>
                      <a:pt x="1557" y="18363"/>
                    </a:cubicBezTo>
                    <a:lnTo>
                      <a:pt x="1551" y="18358"/>
                    </a:lnTo>
                    <a:lnTo>
                      <a:pt x="6996" y="12913"/>
                    </a:lnTo>
                    <a:cubicBezTo>
                      <a:pt x="7472" y="13555"/>
                      <a:pt x="8039" y="14122"/>
                      <a:pt x="8680" y="14599"/>
                    </a:cubicBezTo>
                    <a:cubicBezTo>
                      <a:pt x="8680" y="14599"/>
                      <a:pt x="3236" y="20042"/>
                      <a:pt x="3236" y="20042"/>
                    </a:cubicBezTo>
                    <a:close/>
                    <a:moveTo>
                      <a:pt x="13499" y="0"/>
                    </a:moveTo>
                    <a:cubicBezTo>
                      <a:pt x="9026" y="0"/>
                      <a:pt x="5399" y="3626"/>
                      <a:pt x="5399" y="8100"/>
                    </a:cubicBezTo>
                    <a:cubicBezTo>
                      <a:pt x="5399" y="9467"/>
                      <a:pt x="5742" y="10754"/>
                      <a:pt x="6341" y="11884"/>
                    </a:cubicBezTo>
                    <a:lnTo>
                      <a:pt x="709" y="17515"/>
                    </a:lnTo>
                    <a:lnTo>
                      <a:pt x="713" y="17520"/>
                    </a:lnTo>
                    <a:cubicBezTo>
                      <a:pt x="274" y="17953"/>
                      <a:pt x="0" y="18552"/>
                      <a:pt x="0" y="19218"/>
                    </a:cubicBezTo>
                    <a:cubicBezTo>
                      <a:pt x="0" y="20533"/>
                      <a:pt x="1066" y="21599"/>
                      <a:pt x="2382" y="21599"/>
                    </a:cubicBezTo>
                    <a:cubicBezTo>
                      <a:pt x="3047" y="21599"/>
                      <a:pt x="3647" y="21326"/>
                      <a:pt x="4079" y="20885"/>
                    </a:cubicBezTo>
                    <a:lnTo>
                      <a:pt x="4078" y="20884"/>
                    </a:lnTo>
                    <a:lnTo>
                      <a:pt x="9708" y="15255"/>
                    </a:lnTo>
                    <a:cubicBezTo>
                      <a:pt x="10839" y="15856"/>
                      <a:pt x="12128" y="16200"/>
                      <a:pt x="13499" y="16200"/>
                    </a:cubicBezTo>
                    <a:cubicBezTo>
                      <a:pt x="17973" y="16200"/>
                      <a:pt x="21600" y="12573"/>
                      <a:pt x="21600" y="8100"/>
                    </a:cubicBezTo>
                    <a:cubicBezTo>
                      <a:pt x="21600" y="3626"/>
                      <a:pt x="17973" y="0"/>
                      <a:pt x="13499" y="0"/>
                    </a:cubicBezTo>
                  </a:path>
                </a:pathLst>
              </a:custGeom>
              <a:grp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panose="020B0502020104020203" charset="0"/>
                  <a:ea typeface="华文细黑" panose="02010600040101010101" pitchFamily="2" charset="-122"/>
                  <a:cs typeface="+mn-cs"/>
                  <a:sym typeface="Gill Sans" panose="020B0502020104020203" charset="0"/>
                </a:endParaRPr>
              </a:p>
            </p:txBody>
          </p:sp>
          <p:sp>
            <p:nvSpPr>
              <p:cNvPr id="11" name="AutoShape 127"/>
              <p:cNvSpPr/>
              <p:nvPr/>
            </p:nvSpPr>
            <p:spPr bwMode="auto">
              <a:xfrm>
                <a:off x="2618611" y="2200897"/>
                <a:ext cx="84727" cy="841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0"/>
                    </a:moveTo>
                    <a:cubicBezTo>
                      <a:pt x="9025" y="0"/>
                      <a:pt x="0" y="9025"/>
                      <a:pt x="0" y="20160"/>
                    </a:cubicBezTo>
                    <a:cubicBezTo>
                      <a:pt x="0" y="20954"/>
                      <a:pt x="644" y="21600"/>
                      <a:pt x="1440" y="21600"/>
                    </a:cubicBezTo>
                    <a:cubicBezTo>
                      <a:pt x="2235" y="21600"/>
                      <a:pt x="2880" y="20954"/>
                      <a:pt x="2880" y="20160"/>
                    </a:cubicBezTo>
                    <a:cubicBezTo>
                      <a:pt x="2880" y="10618"/>
                      <a:pt x="10617" y="2880"/>
                      <a:pt x="20160" y="2880"/>
                    </a:cubicBezTo>
                    <a:cubicBezTo>
                      <a:pt x="20955" y="2880"/>
                      <a:pt x="21599" y="2234"/>
                      <a:pt x="21599" y="1440"/>
                    </a:cubicBezTo>
                    <a:cubicBezTo>
                      <a:pt x="21599" y="645"/>
                      <a:pt x="20955" y="0"/>
                      <a:pt x="20160" y="0"/>
                    </a:cubicBezTo>
                  </a:path>
                </a:pathLst>
              </a:custGeom>
              <a:grp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panose="020B0502020104020203" charset="0"/>
                  <a:ea typeface="华文细黑" panose="02010600040101010101" pitchFamily="2" charset="-122"/>
                  <a:cs typeface="+mn-cs"/>
                  <a:sym typeface="Gill Sans" panose="020B0502020104020203" charset="0"/>
                </a:endParaRPr>
              </a:p>
            </p:txBody>
          </p:sp>
        </p:grpSp>
      </p:grpSp>
      <p:grpSp>
        <p:nvGrpSpPr>
          <p:cNvPr id="36873" name="组合 41"/>
          <p:cNvGrpSpPr/>
          <p:nvPr/>
        </p:nvGrpSpPr>
        <p:grpSpPr>
          <a:xfrm rot="-5400000">
            <a:off x="9531350" y="1757363"/>
            <a:ext cx="417513" cy="2619375"/>
            <a:chOff x="2819330" y="2946174"/>
            <a:chExt cx="418280" cy="2620294"/>
          </a:xfrm>
        </p:grpSpPr>
        <p:grpSp>
          <p:nvGrpSpPr>
            <p:cNvPr id="36882" name="组合 42"/>
            <p:cNvGrpSpPr/>
            <p:nvPr/>
          </p:nvGrpSpPr>
          <p:grpSpPr>
            <a:xfrm>
              <a:off x="2819330" y="2946174"/>
              <a:ext cx="418280" cy="2620294"/>
              <a:chOff x="2819330" y="2946174"/>
              <a:chExt cx="418280" cy="2620294"/>
            </a:xfrm>
          </p:grpSpPr>
          <p:sp>
            <p:nvSpPr>
              <p:cNvPr id="47" name="Oval 12"/>
              <p:cNvSpPr/>
              <p:nvPr/>
            </p:nvSpPr>
            <p:spPr>
              <a:xfrm>
                <a:off x="2924298" y="5358432"/>
                <a:ext cx="208345" cy="208036"/>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lt1"/>
                  </a:solidFill>
                  <a:effectLst/>
                  <a:uLnTx/>
                  <a:uFillTx/>
                  <a:latin typeface="+mn-lt"/>
                  <a:ea typeface="华文细黑" panose="02010600040101010101" pitchFamily="2" charset="-122"/>
                  <a:cs typeface="+mn-cs"/>
                </a:endParaRPr>
              </a:p>
            </p:txBody>
          </p:sp>
          <p:cxnSp>
            <p:nvCxnSpPr>
              <p:cNvPr id="48" name="Straight Connector 26"/>
              <p:cNvCxnSpPr/>
              <p:nvPr/>
            </p:nvCxnSpPr>
            <p:spPr>
              <a:xfrm rot="16200000" flipH="1">
                <a:off x="2148690" y="4471495"/>
                <a:ext cx="1764331" cy="954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49" name="Teardrop 25"/>
              <p:cNvSpPr/>
              <p:nvPr/>
            </p:nvSpPr>
            <p:spPr>
              <a:xfrm rot="8100000">
                <a:off x="2819329" y="2946173"/>
                <a:ext cx="418280" cy="417658"/>
              </a:xfrm>
              <a:prstGeom prst="teardrop">
                <a:avLst>
                  <a:gd name="adj" fmla="val 131619"/>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chemeClr val="lt1"/>
                  </a:solidFill>
                  <a:effectLst/>
                  <a:uLnTx/>
                  <a:uFillTx/>
                  <a:latin typeface="+mn-lt"/>
                  <a:ea typeface="华文细黑" panose="02010600040101010101" pitchFamily="2" charset="-122"/>
                  <a:cs typeface="+mn-cs"/>
                </a:endParaRPr>
              </a:p>
            </p:txBody>
          </p:sp>
        </p:grpSp>
        <p:grpSp>
          <p:nvGrpSpPr>
            <p:cNvPr id="44" name="组合 43"/>
            <p:cNvGrpSpPr/>
            <p:nvPr/>
          </p:nvGrpSpPr>
          <p:grpSpPr>
            <a:xfrm>
              <a:off x="2894515" y="3051123"/>
              <a:ext cx="257564" cy="257563"/>
              <a:chOff x="2473104" y="2145028"/>
              <a:chExt cx="359165" cy="359165"/>
            </a:xfrm>
            <a:solidFill>
              <a:schemeClr val="bg1"/>
            </a:solidFill>
          </p:grpSpPr>
          <p:sp>
            <p:nvSpPr>
              <p:cNvPr id="45" name="AutoShape 126"/>
              <p:cNvSpPr/>
              <p:nvPr/>
            </p:nvSpPr>
            <p:spPr bwMode="auto">
              <a:xfrm>
                <a:off x="2473104" y="2145028"/>
                <a:ext cx="359165" cy="3591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3499" y="14850"/>
                    </a:moveTo>
                    <a:cubicBezTo>
                      <a:pt x="9772" y="14850"/>
                      <a:pt x="6749" y="11827"/>
                      <a:pt x="6749" y="8100"/>
                    </a:cubicBezTo>
                    <a:cubicBezTo>
                      <a:pt x="6749" y="4372"/>
                      <a:pt x="9772" y="1350"/>
                      <a:pt x="13499" y="1350"/>
                    </a:cubicBezTo>
                    <a:cubicBezTo>
                      <a:pt x="17227" y="1350"/>
                      <a:pt x="20249" y="4372"/>
                      <a:pt x="20249" y="8100"/>
                    </a:cubicBezTo>
                    <a:cubicBezTo>
                      <a:pt x="20249" y="11827"/>
                      <a:pt x="17227" y="14850"/>
                      <a:pt x="13499" y="14850"/>
                    </a:cubicBezTo>
                    <a:moveTo>
                      <a:pt x="3236" y="20042"/>
                    </a:moveTo>
                    <a:cubicBezTo>
                      <a:pt x="3019" y="20266"/>
                      <a:pt x="2718" y="20408"/>
                      <a:pt x="2382" y="20408"/>
                    </a:cubicBezTo>
                    <a:cubicBezTo>
                      <a:pt x="1724" y="20408"/>
                      <a:pt x="1191" y="19875"/>
                      <a:pt x="1191" y="19218"/>
                    </a:cubicBezTo>
                    <a:cubicBezTo>
                      <a:pt x="1191" y="18881"/>
                      <a:pt x="1332" y="18580"/>
                      <a:pt x="1557" y="18363"/>
                    </a:cubicBezTo>
                    <a:lnTo>
                      <a:pt x="1551" y="18358"/>
                    </a:lnTo>
                    <a:lnTo>
                      <a:pt x="6996" y="12913"/>
                    </a:lnTo>
                    <a:cubicBezTo>
                      <a:pt x="7472" y="13555"/>
                      <a:pt x="8039" y="14122"/>
                      <a:pt x="8680" y="14599"/>
                    </a:cubicBezTo>
                    <a:cubicBezTo>
                      <a:pt x="8680" y="14599"/>
                      <a:pt x="3236" y="20042"/>
                      <a:pt x="3236" y="20042"/>
                    </a:cubicBezTo>
                    <a:close/>
                    <a:moveTo>
                      <a:pt x="13499" y="0"/>
                    </a:moveTo>
                    <a:cubicBezTo>
                      <a:pt x="9026" y="0"/>
                      <a:pt x="5399" y="3626"/>
                      <a:pt x="5399" y="8100"/>
                    </a:cubicBezTo>
                    <a:cubicBezTo>
                      <a:pt x="5399" y="9467"/>
                      <a:pt x="5742" y="10754"/>
                      <a:pt x="6341" y="11884"/>
                    </a:cubicBezTo>
                    <a:lnTo>
                      <a:pt x="709" y="17515"/>
                    </a:lnTo>
                    <a:lnTo>
                      <a:pt x="713" y="17520"/>
                    </a:lnTo>
                    <a:cubicBezTo>
                      <a:pt x="274" y="17953"/>
                      <a:pt x="0" y="18552"/>
                      <a:pt x="0" y="19218"/>
                    </a:cubicBezTo>
                    <a:cubicBezTo>
                      <a:pt x="0" y="20533"/>
                      <a:pt x="1066" y="21599"/>
                      <a:pt x="2382" y="21599"/>
                    </a:cubicBezTo>
                    <a:cubicBezTo>
                      <a:pt x="3047" y="21599"/>
                      <a:pt x="3647" y="21326"/>
                      <a:pt x="4079" y="20885"/>
                    </a:cubicBezTo>
                    <a:lnTo>
                      <a:pt x="4078" y="20884"/>
                    </a:lnTo>
                    <a:lnTo>
                      <a:pt x="9708" y="15255"/>
                    </a:lnTo>
                    <a:cubicBezTo>
                      <a:pt x="10839" y="15856"/>
                      <a:pt x="12128" y="16200"/>
                      <a:pt x="13499" y="16200"/>
                    </a:cubicBezTo>
                    <a:cubicBezTo>
                      <a:pt x="17973" y="16200"/>
                      <a:pt x="21600" y="12573"/>
                      <a:pt x="21600" y="8100"/>
                    </a:cubicBezTo>
                    <a:cubicBezTo>
                      <a:pt x="21600" y="3626"/>
                      <a:pt x="17973" y="0"/>
                      <a:pt x="13499" y="0"/>
                    </a:cubicBezTo>
                  </a:path>
                </a:pathLst>
              </a:custGeom>
              <a:grp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panose="020B0502020104020203" charset="0"/>
                  <a:ea typeface="华文细黑" panose="02010600040101010101" pitchFamily="2" charset="-122"/>
                  <a:cs typeface="+mn-cs"/>
                  <a:sym typeface="Gill Sans" panose="020B0502020104020203" charset="0"/>
                </a:endParaRPr>
              </a:p>
            </p:txBody>
          </p:sp>
          <p:sp>
            <p:nvSpPr>
              <p:cNvPr id="46" name="AutoShape 127"/>
              <p:cNvSpPr/>
              <p:nvPr/>
            </p:nvSpPr>
            <p:spPr bwMode="auto">
              <a:xfrm>
                <a:off x="2618611" y="2200897"/>
                <a:ext cx="84727" cy="841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0"/>
                    </a:moveTo>
                    <a:cubicBezTo>
                      <a:pt x="9025" y="0"/>
                      <a:pt x="0" y="9025"/>
                      <a:pt x="0" y="20160"/>
                    </a:cubicBezTo>
                    <a:cubicBezTo>
                      <a:pt x="0" y="20954"/>
                      <a:pt x="644" y="21600"/>
                      <a:pt x="1440" y="21600"/>
                    </a:cubicBezTo>
                    <a:cubicBezTo>
                      <a:pt x="2235" y="21600"/>
                      <a:pt x="2880" y="20954"/>
                      <a:pt x="2880" y="20160"/>
                    </a:cubicBezTo>
                    <a:cubicBezTo>
                      <a:pt x="2880" y="10618"/>
                      <a:pt x="10617" y="2880"/>
                      <a:pt x="20160" y="2880"/>
                    </a:cubicBezTo>
                    <a:cubicBezTo>
                      <a:pt x="20955" y="2880"/>
                      <a:pt x="21599" y="2234"/>
                      <a:pt x="21599" y="1440"/>
                    </a:cubicBezTo>
                    <a:cubicBezTo>
                      <a:pt x="21599" y="645"/>
                      <a:pt x="20955" y="0"/>
                      <a:pt x="20160" y="0"/>
                    </a:cubicBezTo>
                  </a:path>
                </a:pathLst>
              </a:custGeom>
              <a:grpFill/>
              <a:ln>
                <a:noFill/>
              </a:ln>
              <a:effectLst/>
            </p:spPr>
            <p:txBody>
              <a:bodyPr lIns="19050" tIns="19050" rIns="19050" bIns="19050" anchor="ctr"/>
              <a:lstStyle/>
              <a:p>
                <a:pPr marL="0" marR="0" lvl="0" indent="0" algn="ctr" defTabSz="228600" rtl="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panose="020B0502020104020203" charset="0"/>
                  <a:ea typeface="华文细黑" panose="02010600040101010101" pitchFamily="2" charset="-122"/>
                  <a:cs typeface="+mn-cs"/>
                  <a:sym typeface="Gill Sans" panose="020B0502020104020203" charset="0"/>
                </a:endParaRPr>
              </a:p>
            </p:txBody>
          </p:sp>
        </p:grpSp>
      </p:grpSp>
      <p:sp>
        <p:nvSpPr>
          <p:cNvPr id="36875" name="文本框 5"/>
          <p:cNvSpPr txBox="1"/>
          <p:nvPr/>
        </p:nvSpPr>
        <p:spPr>
          <a:xfrm>
            <a:off x="4668679" y="2824163"/>
            <a:ext cx="3535680" cy="429895"/>
          </a:xfrm>
          <a:prstGeom prst="rect">
            <a:avLst/>
          </a:prstGeom>
          <a:noFill/>
          <a:ln w="9525">
            <a:noFill/>
          </a:ln>
        </p:spPr>
        <p:txBody>
          <a:bodyPr wrap="none">
            <a:spAutoFit/>
          </a:bodyPr>
          <a:lst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等线"/>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等线"/>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等线"/>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a:defRPr>
            </a:lvl5pPr>
          </a:lstStyle>
          <a:p>
            <a:pPr marL="0" lvl="0" indent="0" algn="ctr" eaLnBrk="1" hangingPunct="1">
              <a:lnSpc>
                <a:spcPct val="100000"/>
              </a:lnSpc>
              <a:spcBef>
                <a:spcPct val="0"/>
              </a:spcBef>
              <a:buFontTx/>
              <a:buNone/>
            </a:pPr>
            <a:r>
              <a:rPr lang="zh-CN" altLang="en-US" sz="2200" dirty="0">
                <a:solidFill>
                  <a:srgbClr val="FF7862"/>
                </a:solidFill>
                <a:latin typeface="华文细黑" panose="02010600040101010101" pitchFamily="2" charset="-122"/>
                <a:ea typeface="华文细黑" panose="02010600040101010101" pitchFamily="2" charset="-122"/>
              </a:rPr>
              <a:t>米切尔</a:t>
            </a:r>
            <a:r>
              <a:rPr lang="zh-CN" altLang="en-US" sz="2200" dirty="0">
                <a:solidFill>
                  <a:srgbClr val="FF7862"/>
                </a:solidFill>
                <a:latin typeface="华文细黑" panose="02010600040101010101" pitchFamily="2" charset="-122"/>
                <a:ea typeface="华文细黑" panose="02010600040101010101" pitchFamily="2" charset="-122"/>
              </a:rPr>
              <a:t>社会教育思想和实践</a:t>
            </a:r>
            <a:endParaRPr lang="zh-CN" altLang="en-US" sz="2200" dirty="0">
              <a:solidFill>
                <a:srgbClr val="FF7862"/>
              </a:solidFill>
              <a:latin typeface="华文细黑" panose="02010600040101010101" pitchFamily="2" charset="-122"/>
              <a:ea typeface="华文细黑" panose="02010600040101010101" pitchFamily="2" charset="-122"/>
            </a:endParaRPr>
          </a:p>
        </p:txBody>
      </p:sp>
      <p:sp>
        <p:nvSpPr>
          <p:cNvPr id="2" name="标题 1"/>
          <p:cNvSpPr>
            <a:spLocks noGrp="1"/>
          </p:cNvSpPr>
          <p:nvPr>
            <p:ph type="title"/>
          </p:nvPr>
        </p:nvSpPr>
        <p:spPr>
          <a:xfrm>
            <a:off x="410845" y="36195"/>
            <a:ext cx="10527030" cy="680720"/>
          </a:xfrm>
        </p:spPr>
        <p:txBody>
          <a:bodyPr vert="horz" wrap="square" lIns="91440" tIns="45720" rIns="91440" bIns="45720" anchor="ctr" anchorCtr="0"/>
          <a:p>
            <a:pPr defTabSz="914400">
              <a:buNone/>
            </a:pPr>
            <a:r>
              <a:rPr lang="zh-CN" altLang="en-US" sz="3200" b="1" kern="1200" dirty="0">
                <a:solidFill>
                  <a:schemeClr val="bg1"/>
                </a:solidFill>
                <a:ea typeface="+mj-lt"/>
                <a:cs typeface="黑体" charset="0"/>
              </a:rPr>
              <a:t>七、 幼儿园</a:t>
            </a:r>
            <a:r>
              <a:rPr lang="zh-CN" altLang="en-US" sz="3200" b="1" kern="1200" dirty="0">
                <a:solidFill>
                  <a:schemeClr val="bg1"/>
                </a:solidFill>
                <a:ea typeface="+mj-lt"/>
                <a:cs typeface="黑体" charset="0"/>
              </a:rPr>
              <a:t>社会教育领域</a:t>
            </a:r>
            <a:endParaRPr lang="zh-CN" altLang="en-US" sz="3200" b="1" kern="1200" dirty="0">
              <a:solidFill>
                <a:schemeClr val="bg1"/>
              </a:solidFill>
              <a:ea typeface="+mj-lt"/>
              <a:cs typeface="黑体" charset="0"/>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4041" name="组合 21"/>
          <p:cNvGrpSpPr/>
          <p:nvPr/>
        </p:nvGrpSpPr>
        <p:grpSpPr>
          <a:xfrm>
            <a:off x="2124075" y="2897188"/>
            <a:ext cx="233363" cy="207962"/>
            <a:chOff x="7043738" y="-1533525"/>
            <a:chExt cx="285750" cy="255588"/>
          </a:xfrm>
        </p:grpSpPr>
        <p:sp>
          <p:nvSpPr>
            <p:cNvPr id="44046" name="Freeform 42"/>
            <p:cNvSpPr/>
            <p:nvPr/>
          </p:nvSpPr>
          <p:spPr>
            <a:xfrm>
              <a:off x="7043738" y="-1533525"/>
              <a:ext cx="285750" cy="255588"/>
            </a:xfrm>
            <a:custGeom>
              <a:avLst/>
              <a:gdLst/>
              <a:ahLst/>
              <a:cxnLst>
                <a:cxn ang="0">
                  <a:pos x="1074382401" y="56511259"/>
                </a:cxn>
                <a:cxn ang="0">
                  <a:pos x="1017837740" y="0"/>
                </a:cxn>
                <a:cxn ang="0">
                  <a:pos x="56544661" y="0"/>
                </a:cxn>
                <a:cxn ang="0">
                  <a:pos x="0" y="56511259"/>
                </a:cxn>
                <a:cxn ang="0">
                  <a:pos x="0" y="904153826"/>
                </a:cxn>
                <a:cxn ang="0">
                  <a:pos x="56544661" y="960665084"/>
                </a:cxn>
                <a:cxn ang="0">
                  <a:pos x="1017837740" y="960665084"/>
                </a:cxn>
                <a:cxn ang="0">
                  <a:pos x="1074382401" y="904153826"/>
                </a:cxn>
                <a:cxn ang="0">
                  <a:pos x="1074382401" y="56511259"/>
                </a:cxn>
              </a:cxnLst>
              <a:pathLst>
                <a:path w="76" h="68">
                  <a:moveTo>
                    <a:pt x="76" y="4"/>
                  </a:moveTo>
                  <a:cubicBezTo>
                    <a:pt x="76" y="2"/>
                    <a:pt x="74" y="0"/>
                    <a:pt x="72" y="0"/>
                  </a:cubicBezTo>
                  <a:cubicBezTo>
                    <a:pt x="4" y="0"/>
                    <a:pt x="4" y="0"/>
                    <a:pt x="4" y="0"/>
                  </a:cubicBezTo>
                  <a:cubicBezTo>
                    <a:pt x="2" y="0"/>
                    <a:pt x="0" y="2"/>
                    <a:pt x="0" y="4"/>
                  </a:cubicBezTo>
                  <a:cubicBezTo>
                    <a:pt x="0" y="64"/>
                    <a:pt x="0" y="64"/>
                    <a:pt x="0" y="64"/>
                  </a:cubicBezTo>
                  <a:cubicBezTo>
                    <a:pt x="0" y="66"/>
                    <a:pt x="2" y="68"/>
                    <a:pt x="4" y="68"/>
                  </a:cubicBezTo>
                  <a:cubicBezTo>
                    <a:pt x="72" y="68"/>
                    <a:pt x="72" y="68"/>
                    <a:pt x="72" y="68"/>
                  </a:cubicBezTo>
                  <a:cubicBezTo>
                    <a:pt x="74" y="68"/>
                    <a:pt x="76" y="66"/>
                    <a:pt x="76" y="64"/>
                  </a:cubicBezTo>
                  <a:lnTo>
                    <a:pt x="76" y="4"/>
                  </a:lnTo>
                  <a:close/>
                </a:path>
              </a:pathLst>
            </a:custGeom>
            <a:noFill/>
            <a:ln w="12700" cap="rnd" cmpd="sng">
              <a:solidFill>
                <a:schemeClr val="bg2">
                  <a:alpha val="100000"/>
                </a:schemeClr>
              </a:solidFill>
              <a:prstDash val="solid"/>
              <a:round/>
              <a:headEnd type="none" w="med" len="med"/>
              <a:tailEnd type="none" w="med" len="med"/>
            </a:ln>
          </p:spPr>
          <p:txBody>
            <a:bodyPr/>
            <a:p>
              <a:endParaRPr lang="zh-CN" altLang="en-US"/>
            </a:p>
          </p:txBody>
        </p:sp>
        <p:sp>
          <p:nvSpPr>
            <p:cNvPr id="44047" name="Oval 43"/>
            <p:cNvSpPr/>
            <p:nvPr/>
          </p:nvSpPr>
          <p:spPr>
            <a:xfrm>
              <a:off x="7089776" y="-1487488"/>
              <a:ext cx="44450" cy="44450"/>
            </a:xfrm>
            <a:prstGeom prst="ellipse">
              <a:avLst/>
            </a:prstGeom>
            <a:noFill/>
            <a:ln w="12700" cap="rnd" cmpd="sng">
              <a:solidFill>
                <a:schemeClr val="bg2"/>
              </a:solidFill>
              <a:prstDash val="solid"/>
              <a:headEnd type="none" w="med" len="med"/>
              <a:tailEnd type="none" w="med" len="med"/>
            </a:ln>
          </p:spPr>
          <p:txBody>
            <a:bodyPr/>
            <a:lst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等线"/>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等线"/>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等线"/>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a:defRPr>
              </a:lvl5pPr>
            </a:lstStyle>
            <a:p>
              <a:pPr marL="0" lvl="0" indent="0" eaLnBrk="1" hangingPunct="1">
                <a:lnSpc>
                  <a:spcPct val="100000"/>
                </a:lnSpc>
                <a:spcBef>
                  <a:spcPct val="0"/>
                </a:spcBef>
                <a:buFontTx/>
                <a:buNone/>
              </a:pPr>
              <a:endParaRPr lang="zh-CN" altLang="en-US" sz="1800" dirty="0">
                <a:ea typeface="宋体" pitchFamily="2" charset="-122"/>
              </a:endParaRPr>
            </a:p>
          </p:txBody>
        </p:sp>
        <p:sp>
          <p:nvSpPr>
            <p:cNvPr id="44048" name="Freeform 44"/>
            <p:cNvSpPr/>
            <p:nvPr/>
          </p:nvSpPr>
          <p:spPr>
            <a:xfrm>
              <a:off x="7067551" y="-1435100"/>
              <a:ext cx="239713" cy="90488"/>
            </a:xfrm>
            <a:custGeom>
              <a:avLst/>
              <a:gdLst/>
              <a:ahLst/>
              <a:cxnLst>
                <a:cxn ang="0">
                  <a:pos x="0" y="143650494"/>
                </a:cxn>
                <a:cxn ang="0">
                  <a:pos x="93246769" y="70564765"/>
                </a:cxn>
                <a:cxn ang="0">
                  <a:pos x="141129044" y="118448792"/>
                </a:cxn>
                <a:cxn ang="0">
                  <a:pos x="259577429" y="0"/>
                </a:cxn>
                <a:cxn ang="0">
                  <a:pos x="380545181" y="118448792"/>
                </a:cxn>
              </a:cxnLst>
              <a:pathLst>
                <a:path w="151" h="57">
                  <a:moveTo>
                    <a:pt x="0" y="57"/>
                  </a:moveTo>
                  <a:lnTo>
                    <a:pt x="37" y="28"/>
                  </a:lnTo>
                  <a:lnTo>
                    <a:pt x="56" y="47"/>
                  </a:lnTo>
                  <a:lnTo>
                    <a:pt x="103" y="0"/>
                  </a:lnTo>
                  <a:lnTo>
                    <a:pt x="151" y="47"/>
                  </a:lnTo>
                </a:path>
              </a:pathLst>
            </a:custGeom>
            <a:noFill/>
            <a:ln w="12700" cap="rnd" cmpd="sng">
              <a:solidFill>
                <a:schemeClr val="bg2">
                  <a:alpha val="100000"/>
                </a:schemeClr>
              </a:solidFill>
              <a:prstDash val="solid"/>
              <a:round/>
              <a:headEnd type="none" w="med" len="med"/>
              <a:tailEnd type="none" w="med" len="med"/>
            </a:ln>
          </p:spPr>
          <p:txBody>
            <a:bodyPr/>
            <a:p>
              <a:endParaRPr lang="zh-CN" altLang="en-US"/>
            </a:p>
          </p:txBody>
        </p:sp>
        <p:sp>
          <p:nvSpPr>
            <p:cNvPr id="44049" name="Line 45"/>
            <p:cNvSpPr/>
            <p:nvPr/>
          </p:nvSpPr>
          <p:spPr>
            <a:xfrm flipH="1">
              <a:off x="7202488" y="-1338263"/>
              <a:ext cx="104775" cy="0"/>
            </a:xfrm>
            <a:prstGeom prst="line">
              <a:avLst/>
            </a:prstGeom>
            <a:ln w="12700" cap="rnd" cmpd="sng">
              <a:solidFill>
                <a:schemeClr val="bg2"/>
              </a:solidFill>
              <a:prstDash val="solid"/>
              <a:headEnd type="none" w="med" len="med"/>
              <a:tailEnd type="none" w="med" len="med"/>
            </a:ln>
          </p:spPr>
        </p:sp>
        <p:sp>
          <p:nvSpPr>
            <p:cNvPr id="44050" name="Line 46"/>
            <p:cNvSpPr/>
            <p:nvPr/>
          </p:nvSpPr>
          <p:spPr>
            <a:xfrm flipH="1">
              <a:off x="7142163" y="-1308100"/>
              <a:ext cx="165100" cy="0"/>
            </a:xfrm>
            <a:prstGeom prst="line">
              <a:avLst/>
            </a:prstGeom>
            <a:ln w="12700" cap="rnd" cmpd="sng">
              <a:solidFill>
                <a:schemeClr val="bg2"/>
              </a:solidFill>
              <a:prstDash val="solid"/>
              <a:headEnd type="none" w="med" len="med"/>
              <a:tailEnd type="none" w="med" len="med"/>
            </a:ln>
          </p:spPr>
        </p:sp>
      </p:grpSp>
      <p:sp>
        <p:nvSpPr>
          <p:cNvPr id="2" name="标题 1"/>
          <p:cNvSpPr>
            <a:spLocks noGrp="1"/>
          </p:cNvSpPr>
          <p:nvPr>
            <p:ph type="title"/>
          </p:nvPr>
        </p:nvSpPr>
        <p:spPr>
          <a:xfrm>
            <a:off x="410845" y="36195"/>
            <a:ext cx="10527030" cy="680720"/>
          </a:xfrm>
        </p:spPr>
        <p:txBody>
          <a:bodyPr vert="horz" wrap="square" lIns="91440" tIns="45720" rIns="91440" bIns="45720" anchor="ctr" anchorCtr="0"/>
          <a:p>
            <a:pPr defTabSz="914400">
              <a:buNone/>
            </a:pPr>
            <a:r>
              <a:rPr lang="zh-CN" altLang="en-US" sz="3200" b="1" kern="1200" dirty="0">
                <a:solidFill>
                  <a:schemeClr val="bg1"/>
                </a:solidFill>
                <a:ea typeface="+mj-lt"/>
                <a:cs typeface="黑体" charset="0"/>
              </a:rPr>
              <a:t>七、 幼儿园</a:t>
            </a:r>
            <a:r>
              <a:rPr lang="zh-CN" altLang="en-US" sz="3200" b="1" kern="1200" dirty="0">
                <a:solidFill>
                  <a:schemeClr val="bg1"/>
                </a:solidFill>
                <a:ea typeface="+mj-lt"/>
                <a:cs typeface="黑体" charset="0"/>
              </a:rPr>
              <a:t>社会教育领域</a:t>
            </a:r>
            <a:endParaRPr lang="zh-CN" altLang="en-US" sz="3200" b="1" kern="1200" dirty="0">
              <a:solidFill>
                <a:schemeClr val="bg1"/>
              </a:solidFill>
              <a:ea typeface="+mj-lt"/>
              <a:cs typeface="黑体" charset="0"/>
            </a:endParaRPr>
          </a:p>
        </p:txBody>
      </p:sp>
      <p:pic>
        <p:nvPicPr>
          <p:cNvPr id="7" name="图片 6" descr="0AABEB04-C8F6-4C3C-A8EA-00E05F513625"/>
          <p:cNvPicPr>
            <a:picLocks noChangeAspect="1"/>
          </p:cNvPicPr>
          <p:nvPr/>
        </p:nvPicPr>
        <p:blipFill>
          <a:blip r:embed="rId1"/>
          <a:stretch>
            <a:fillRect/>
          </a:stretch>
        </p:blipFill>
        <p:spPr>
          <a:xfrm>
            <a:off x="1407160" y="1335405"/>
            <a:ext cx="9342120" cy="4763135"/>
          </a:xfrm>
          <a:prstGeom prst="rect">
            <a:avLst/>
          </a:prstGeom>
        </p:spPr>
      </p:pic>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6" name="文本框 55"/>
          <p:cNvSpPr txBox="1"/>
          <p:nvPr/>
        </p:nvSpPr>
        <p:spPr>
          <a:xfrm>
            <a:off x="1362393" y="1469073"/>
            <a:ext cx="10044113" cy="501650"/>
          </a:xfrm>
          <a:prstGeom prst="rect">
            <a:avLst/>
          </a:prstGeom>
          <a:noFill/>
        </p:spPr>
        <p:txBody>
          <a:bodyPr>
            <a:spAutoFit/>
          </a:bodyPr>
          <a:lstStyle/>
          <a:p>
            <a:pPr marR="0" defTabSz="914400" eaLnBrk="1" fontAlgn="auto" hangingPunct="1">
              <a:lnSpc>
                <a:spcPts val="3200"/>
              </a:lnSpc>
              <a:spcBef>
                <a:spcPts val="0"/>
              </a:spcBef>
              <a:spcAft>
                <a:spcPts val="0"/>
              </a:spcAft>
              <a:buClrTx/>
              <a:buSzTx/>
              <a:buFontTx/>
              <a:buNone/>
              <a:defRPr/>
            </a:pPr>
            <a:r>
              <a:rPr kumimoji="0" lang="zh-CN" altLang="en-US" sz="2400" b="1" kern="1200" cap="none" spc="0" normalizeH="0" baseline="0" noProof="0" dirty="0">
                <a:solidFill>
                  <a:schemeClr val="accent5">
                    <a:lumMod val="75000"/>
                  </a:schemeClr>
                </a:solidFill>
                <a:latin typeface="微软雅黑" pitchFamily="34" charset="-122"/>
                <a:ea typeface="微软雅黑" pitchFamily="34" charset="-122"/>
                <a:cs typeface="+mn-cs"/>
              </a:rPr>
              <a:t>在学前教育课程中，社会领域教育当今的研究和教育实践</a:t>
            </a:r>
            <a:endParaRPr kumimoji="0" lang="zh-CN" altLang="en-US" sz="2400" b="1" kern="1200" cap="none" spc="0" normalizeH="0" baseline="0" noProof="0" dirty="0">
              <a:solidFill>
                <a:schemeClr val="accent5">
                  <a:lumMod val="75000"/>
                </a:schemeClr>
              </a:solidFill>
              <a:latin typeface="微软雅黑" pitchFamily="34" charset="-122"/>
              <a:ea typeface="微软雅黑" pitchFamily="34" charset="-122"/>
              <a:cs typeface="+mn-cs"/>
            </a:endParaRPr>
          </a:p>
        </p:txBody>
      </p:sp>
      <p:sp>
        <p:nvSpPr>
          <p:cNvPr id="4" name="Oval 13"/>
          <p:cNvSpPr>
            <a:spLocks noChangeArrowheads="1"/>
          </p:cNvSpPr>
          <p:nvPr/>
        </p:nvSpPr>
        <p:spPr bwMode="auto">
          <a:xfrm>
            <a:off x="1966913" y="2728913"/>
            <a:ext cx="546100" cy="542925"/>
          </a:xfrm>
          <a:prstGeom prst="ellipse">
            <a:avLst/>
          </a:prstGeom>
          <a:solidFill>
            <a:schemeClr val="accent1">
              <a:lumMod val="90000"/>
            </a:schemeClr>
          </a:solidFill>
          <a:ln w="6350">
            <a:solidFill>
              <a:schemeClr val="bg1"/>
            </a:solidFill>
          </a:ln>
        </p:spPr>
        <p:txBody>
          <a:bodyPr/>
          <a:lstStyle>
            <a:lvl1pPr>
              <a:defRPr>
                <a:solidFill>
                  <a:schemeClr val="tx1"/>
                </a:solidFill>
                <a:latin typeface="等线"/>
                <a:ea typeface="等线"/>
                <a:cs typeface="等线"/>
              </a:defRPr>
            </a:lvl1pPr>
            <a:lvl2pPr marL="742950" indent="-285750">
              <a:defRPr>
                <a:solidFill>
                  <a:schemeClr val="tx1"/>
                </a:solidFill>
                <a:latin typeface="等线"/>
                <a:ea typeface="等线"/>
                <a:cs typeface="等线"/>
              </a:defRPr>
            </a:lvl2pPr>
            <a:lvl3pPr marL="1143000" indent="-228600">
              <a:defRPr>
                <a:solidFill>
                  <a:schemeClr val="tx1"/>
                </a:solidFill>
                <a:latin typeface="等线"/>
                <a:ea typeface="等线"/>
                <a:cs typeface="等线"/>
              </a:defRPr>
            </a:lvl3pPr>
            <a:lvl4pPr marL="1600200" indent="-228600">
              <a:defRPr>
                <a:solidFill>
                  <a:schemeClr val="tx1"/>
                </a:solidFill>
                <a:latin typeface="等线"/>
                <a:ea typeface="等线"/>
                <a:cs typeface="等线"/>
              </a:defRPr>
            </a:lvl4pPr>
            <a:lvl5pPr marL="2057400" indent="-228600">
              <a:defRPr>
                <a:solidFill>
                  <a:schemeClr val="tx1"/>
                </a:solidFill>
                <a:latin typeface="等线"/>
                <a:ea typeface="等线"/>
                <a:cs typeface="等线"/>
              </a:defRPr>
            </a:lvl5pPr>
            <a:lvl6pPr marL="2514600" indent="-228600" fontAlgn="base">
              <a:spcBef>
                <a:spcPct val="0"/>
              </a:spcBef>
              <a:spcAft>
                <a:spcPct val="0"/>
              </a:spcAft>
              <a:defRPr>
                <a:solidFill>
                  <a:schemeClr val="tx1"/>
                </a:solidFill>
                <a:latin typeface="等线"/>
                <a:ea typeface="等线"/>
                <a:cs typeface="等线"/>
              </a:defRPr>
            </a:lvl6pPr>
            <a:lvl7pPr marL="2971800" indent="-228600" fontAlgn="base">
              <a:spcBef>
                <a:spcPct val="0"/>
              </a:spcBef>
              <a:spcAft>
                <a:spcPct val="0"/>
              </a:spcAft>
              <a:defRPr>
                <a:solidFill>
                  <a:schemeClr val="tx1"/>
                </a:solidFill>
                <a:latin typeface="等线"/>
                <a:ea typeface="等线"/>
                <a:cs typeface="等线"/>
              </a:defRPr>
            </a:lvl7pPr>
            <a:lvl8pPr marL="3429000" indent="-228600" fontAlgn="base">
              <a:spcBef>
                <a:spcPct val="0"/>
              </a:spcBef>
              <a:spcAft>
                <a:spcPct val="0"/>
              </a:spcAft>
              <a:defRPr>
                <a:solidFill>
                  <a:schemeClr val="tx1"/>
                </a:solidFill>
                <a:latin typeface="等线"/>
                <a:ea typeface="等线"/>
                <a:cs typeface="等线"/>
              </a:defRPr>
            </a:lvl8pPr>
            <a:lvl9pPr marL="3886200" indent="-228600" fontAlgn="base">
              <a:spcBef>
                <a:spcPct val="0"/>
              </a:spcBef>
              <a:spcAft>
                <a:spcPct val="0"/>
              </a:spcAft>
              <a:defRPr>
                <a:solidFill>
                  <a:schemeClr val="tx1"/>
                </a:solidFill>
                <a:latin typeface="等线"/>
                <a:ea typeface="等线"/>
                <a:cs typeface="等线"/>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等线"/>
              <a:ea typeface="宋体" pitchFamily="2" charset="-122"/>
              <a:cs typeface="等线"/>
            </a:endParaRPr>
          </a:p>
        </p:txBody>
      </p:sp>
      <p:sp>
        <p:nvSpPr>
          <p:cNvPr id="5" name="Oval 17"/>
          <p:cNvSpPr>
            <a:spLocks noChangeArrowheads="1"/>
          </p:cNvSpPr>
          <p:nvPr/>
        </p:nvSpPr>
        <p:spPr bwMode="auto">
          <a:xfrm>
            <a:off x="1968500" y="3663950"/>
            <a:ext cx="546100" cy="544513"/>
          </a:xfrm>
          <a:prstGeom prst="ellipse">
            <a:avLst/>
          </a:prstGeom>
          <a:solidFill>
            <a:schemeClr val="accent2">
              <a:lumMod val="90000"/>
            </a:schemeClr>
          </a:solidFill>
          <a:ln w="6350">
            <a:solidFill>
              <a:schemeClr val="bg1"/>
            </a:solidFill>
          </a:ln>
        </p:spPr>
        <p:txBody>
          <a:bodyPr/>
          <a:lstStyle>
            <a:lvl1pPr>
              <a:defRPr>
                <a:solidFill>
                  <a:schemeClr val="tx1"/>
                </a:solidFill>
                <a:latin typeface="等线"/>
                <a:ea typeface="等线"/>
                <a:cs typeface="等线"/>
              </a:defRPr>
            </a:lvl1pPr>
            <a:lvl2pPr marL="742950" indent="-285750">
              <a:defRPr>
                <a:solidFill>
                  <a:schemeClr val="tx1"/>
                </a:solidFill>
                <a:latin typeface="等线"/>
                <a:ea typeface="等线"/>
                <a:cs typeface="等线"/>
              </a:defRPr>
            </a:lvl2pPr>
            <a:lvl3pPr marL="1143000" indent="-228600">
              <a:defRPr>
                <a:solidFill>
                  <a:schemeClr val="tx1"/>
                </a:solidFill>
                <a:latin typeface="等线"/>
                <a:ea typeface="等线"/>
                <a:cs typeface="等线"/>
              </a:defRPr>
            </a:lvl3pPr>
            <a:lvl4pPr marL="1600200" indent="-228600">
              <a:defRPr>
                <a:solidFill>
                  <a:schemeClr val="tx1"/>
                </a:solidFill>
                <a:latin typeface="等线"/>
                <a:ea typeface="等线"/>
                <a:cs typeface="等线"/>
              </a:defRPr>
            </a:lvl4pPr>
            <a:lvl5pPr marL="2057400" indent="-228600">
              <a:defRPr>
                <a:solidFill>
                  <a:schemeClr val="tx1"/>
                </a:solidFill>
                <a:latin typeface="等线"/>
                <a:ea typeface="等线"/>
                <a:cs typeface="等线"/>
              </a:defRPr>
            </a:lvl5pPr>
            <a:lvl6pPr marL="2514600" indent="-228600" fontAlgn="base">
              <a:spcBef>
                <a:spcPct val="0"/>
              </a:spcBef>
              <a:spcAft>
                <a:spcPct val="0"/>
              </a:spcAft>
              <a:defRPr>
                <a:solidFill>
                  <a:schemeClr val="tx1"/>
                </a:solidFill>
                <a:latin typeface="等线"/>
                <a:ea typeface="等线"/>
                <a:cs typeface="等线"/>
              </a:defRPr>
            </a:lvl6pPr>
            <a:lvl7pPr marL="2971800" indent="-228600" fontAlgn="base">
              <a:spcBef>
                <a:spcPct val="0"/>
              </a:spcBef>
              <a:spcAft>
                <a:spcPct val="0"/>
              </a:spcAft>
              <a:defRPr>
                <a:solidFill>
                  <a:schemeClr val="tx1"/>
                </a:solidFill>
                <a:latin typeface="等线"/>
                <a:ea typeface="等线"/>
                <a:cs typeface="等线"/>
              </a:defRPr>
            </a:lvl7pPr>
            <a:lvl8pPr marL="3429000" indent="-228600" fontAlgn="base">
              <a:spcBef>
                <a:spcPct val="0"/>
              </a:spcBef>
              <a:spcAft>
                <a:spcPct val="0"/>
              </a:spcAft>
              <a:defRPr>
                <a:solidFill>
                  <a:schemeClr val="tx1"/>
                </a:solidFill>
                <a:latin typeface="等线"/>
                <a:ea typeface="等线"/>
                <a:cs typeface="等线"/>
              </a:defRPr>
            </a:lvl8pPr>
            <a:lvl9pPr marL="3886200" indent="-228600" fontAlgn="base">
              <a:spcBef>
                <a:spcPct val="0"/>
              </a:spcBef>
              <a:spcAft>
                <a:spcPct val="0"/>
              </a:spcAft>
              <a:defRPr>
                <a:solidFill>
                  <a:schemeClr val="tx1"/>
                </a:solidFill>
                <a:latin typeface="等线"/>
                <a:ea typeface="等线"/>
                <a:cs typeface="等线"/>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等线"/>
              <a:ea typeface="宋体" pitchFamily="2" charset="-122"/>
              <a:cs typeface="等线"/>
            </a:endParaRPr>
          </a:p>
        </p:txBody>
      </p:sp>
      <p:sp>
        <p:nvSpPr>
          <p:cNvPr id="6" name="Oval 22"/>
          <p:cNvSpPr>
            <a:spLocks noChangeArrowheads="1"/>
          </p:cNvSpPr>
          <p:nvPr/>
        </p:nvSpPr>
        <p:spPr bwMode="auto">
          <a:xfrm>
            <a:off x="1968500" y="4589463"/>
            <a:ext cx="546100" cy="542925"/>
          </a:xfrm>
          <a:prstGeom prst="ellipse">
            <a:avLst/>
          </a:prstGeom>
          <a:solidFill>
            <a:schemeClr val="accent4"/>
          </a:solidFill>
          <a:ln w="6350">
            <a:solidFill>
              <a:schemeClr val="bg1"/>
            </a:solidFill>
          </a:ln>
        </p:spPr>
        <p:txBody>
          <a:bodyPr/>
          <a:lstStyle>
            <a:lvl1pPr>
              <a:defRPr>
                <a:solidFill>
                  <a:schemeClr val="tx1"/>
                </a:solidFill>
                <a:latin typeface="等线"/>
                <a:ea typeface="等线"/>
                <a:cs typeface="等线"/>
              </a:defRPr>
            </a:lvl1pPr>
            <a:lvl2pPr marL="742950" indent="-285750">
              <a:defRPr>
                <a:solidFill>
                  <a:schemeClr val="tx1"/>
                </a:solidFill>
                <a:latin typeface="等线"/>
                <a:ea typeface="等线"/>
                <a:cs typeface="等线"/>
              </a:defRPr>
            </a:lvl2pPr>
            <a:lvl3pPr marL="1143000" indent="-228600">
              <a:defRPr>
                <a:solidFill>
                  <a:schemeClr val="tx1"/>
                </a:solidFill>
                <a:latin typeface="等线"/>
                <a:ea typeface="等线"/>
                <a:cs typeface="等线"/>
              </a:defRPr>
            </a:lvl3pPr>
            <a:lvl4pPr marL="1600200" indent="-228600">
              <a:defRPr>
                <a:solidFill>
                  <a:schemeClr val="tx1"/>
                </a:solidFill>
                <a:latin typeface="等线"/>
                <a:ea typeface="等线"/>
                <a:cs typeface="等线"/>
              </a:defRPr>
            </a:lvl4pPr>
            <a:lvl5pPr marL="2057400" indent="-228600">
              <a:defRPr>
                <a:solidFill>
                  <a:schemeClr val="tx1"/>
                </a:solidFill>
                <a:latin typeface="等线"/>
                <a:ea typeface="等线"/>
                <a:cs typeface="等线"/>
              </a:defRPr>
            </a:lvl5pPr>
            <a:lvl6pPr marL="2514600" indent="-228600" fontAlgn="base">
              <a:spcBef>
                <a:spcPct val="0"/>
              </a:spcBef>
              <a:spcAft>
                <a:spcPct val="0"/>
              </a:spcAft>
              <a:defRPr>
                <a:solidFill>
                  <a:schemeClr val="tx1"/>
                </a:solidFill>
                <a:latin typeface="等线"/>
                <a:ea typeface="等线"/>
                <a:cs typeface="等线"/>
              </a:defRPr>
            </a:lvl6pPr>
            <a:lvl7pPr marL="2971800" indent="-228600" fontAlgn="base">
              <a:spcBef>
                <a:spcPct val="0"/>
              </a:spcBef>
              <a:spcAft>
                <a:spcPct val="0"/>
              </a:spcAft>
              <a:defRPr>
                <a:solidFill>
                  <a:schemeClr val="tx1"/>
                </a:solidFill>
                <a:latin typeface="等线"/>
                <a:ea typeface="等线"/>
                <a:cs typeface="等线"/>
              </a:defRPr>
            </a:lvl7pPr>
            <a:lvl8pPr marL="3429000" indent="-228600" fontAlgn="base">
              <a:spcBef>
                <a:spcPct val="0"/>
              </a:spcBef>
              <a:spcAft>
                <a:spcPct val="0"/>
              </a:spcAft>
              <a:defRPr>
                <a:solidFill>
                  <a:schemeClr val="tx1"/>
                </a:solidFill>
                <a:latin typeface="等线"/>
                <a:ea typeface="等线"/>
                <a:cs typeface="等线"/>
              </a:defRPr>
            </a:lvl8pPr>
            <a:lvl9pPr marL="3886200" indent="-228600" fontAlgn="base">
              <a:spcBef>
                <a:spcPct val="0"/>
              </a:spcBef>
              <a:spcAft>
                <a:spcPct val="0"/>
              </a:spcAft>
              <a:defRPr>
                <a:solidFill>
                  <a:schemeClr val="tx1"/>
                </a:solidFill>
                <a:latin typeface="等线"/>
                <a:ea typeface="等线"/>
                <a:cs typeface="等线"/>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等线"/>
              <a:ea typeface="宋体" pitchFamily="2" charset="-122"/>
              <a:cs typeface="等线"/>
            </a:endParaRPr>
          </a:p>
        </p:txBody>
      </p:sp>
      <p:grpSp>
        <p:nvGrpSpPr>
          <p:cNvPr id="44039" name="组合 6"/>
          <p:cNvGrpSpPr/>
          <p:nvPr/>
        </p:nvGrpSpPr>
        <p:grpSpPr>
          <a:xfrm>
            <a:off x="2157413" y="3821113"/>
            <a:ext cx="169862" cy="230187"/>
            <a:chOff x="9774238" y="912813"/>
            <a:chExt cx="209551" cy="284163"/>
          </a:xfrm>
        </p:grpSpPr>
        <p:sp>
          <p:nvSpPr>
            <p:cNvPr id="44062" name="Freeform 22"/>
            <p:cNvSpPr/>
            <p:nvPr/>
          </p:nvSpPr>
          <p:spPr>
            <a:xfrm>
              <a:off x="9893301" y="912813"/>
              <a:ext cx="90488" cy="90488"/>
            </a:xfrm>
            <a:custGeom>
              <a:avLst/>
              <a:gdLst/>
              <a:ahLst/>
              <a:cxnLst>
                <a:cxn ang="0">
                  <a:pos x="143650494" y="143650494"/>
                </a:cxn>
                <a:cxn ang="0">
                  <a:pos x="0" y="0"/>
                </a:cxn>
                <a:cxn ang="0">
                  <a:pos x="0" y="143650494"/>
                </a:cxn>
                <a:cxn ang="0">
                  <a:pos x="143650494" y="143650494"/>
                </a:cxn>
              </a:cxnLst>
              <a:pathLst>
                <a:path w="57" h="57">
                  <a:moveTo>
                    <a:pt x="57" y="57"/>
                  </a:moveTo>
                  <a:lnTo>
                    <a:pt x="0" y="0"/>
                  </a:lnTo>
                  <a:lnTo>
                    <a:pt x="0" y="57"/>
                  </a:lnTo>
                  <a:lnTo>
                    <a:pt x="57" y="57"/>
                  </a:lnTo>
                  <a:close/>
                </a:path>
              </a:pathLst>
            </a:custGeom>
            <a:noFill/>
            <a:ln w="12700" cap="rnd" cmpd="sng">
              <a:solidFill>
                <a:schemeClr val="bg2">
                  <a:alpha val="100000"/>
                </a:schemeClr>
              </a:solidFill>
              <a:prstDash val="solid"/>
              <a:round/>
              <a:headEnd type="none" w="med" len="med"/>
              <a:tailEnd type="none" w="med" len="med"/>
            </a:ln>
          </p:spPr>
          <p:txBody>
            <a:bodyPr/>
            <a:p>
              <a:endParaRPr lang="zh-CN" altLang="en-US"/>
            </a:p>
          </p:txBody>
        </p:sp>
        <p:sp>
          <p:nvSpPr>
            <p:cNvPr id="44063" name="Freeform 23"/>
            <p:cNvSpPr/>
            <p:nvPr/>
          </p:nvSpPr>
          <p:spPr>
            <a:xfrm>
              <a:off x="9774238" y="912813"/>
              <a:ext cx="209550" cy="284163"/>
            </a:xfrm>
            <a:custGeom>
              <a:avLst/>
              <a:gdLst/>
              <a:ahLst/>
              <a:cxnLst>
                <a:cxn ang="0">
                  <a:pos x="189012513" y="0"/>
                </a:cxn>
                <a:cxn ang="0">
                  <a:pos x="0" y="0"/>
                </a:cxn>
                <a:cxn ang="0">
                  <a:pos x="0" y="451109556"/>
                </a:cxn>
                <a:cxn ang="0">
                  <a:pos x="332660625" y="451109556"/>
                </a:cxn>
                <a:cxn ang="0">
                  <a:pos x="332660625" y="143649953"/>
                </a:cxn>
              </a:cxnLst>
              <a:pathLst>
                <a:path w="132" h="179">
                  <a:moveTo>
                    <a:pt x="75" y="0"/>
                  </a:moveTo>
                  <a:lnTo>
                    <a:pt x="0" y="0"/>
                  </a:lnTo>
                  <a:lnTo>
                    <a:pt x="0" y="179"/>
                  </a:lnTo>
                  <a:lnTo>
                    <a:pt x="132" y="179"/>
                  </a:lnTo>
                  <a:lnTo>
                    <a:pt x="132" y="57"/>
                  </a:lnTo>
                </a:path>
              </a:pathLst>
            </a:custGeom>
            <a:noFill/>
            <a:ln w="12700" cap="rnd" cmpd="sng">
              <a:solidFill>
                <a:schemeClr val="bg2">
                  <a:alpha val="100000"/>
                </a:schemeClr>
              </a:solidFill>
              <a:prstDash val="solid"/>
              <a:round/>
              <a:headEnd type="none" w="med" len="med"/>
              <a:tailEnd type="none" w="med" len="med"/>
            </a:ln>
          </p:spPr>
          <p:txBody>
            <a:bodyPr/>
            <a:p>
              <a:endParaRPr lang="zh-CN" altLang="en-US"/>
            </a:p>
          </p:txBody>
        </p:sp>
      </p:grpSp>
      <p:grpSp>
        <p:nvGrpSpPr>
          <p:cNvPr id="44040" name="组合 9"/>
          <p:cNvGrpSpPr/>
          <p:nvPr/>
        </p:nvGrpSpPr>
        <p:grpSpPr>
          <a:xfrm>
            <a:off x="2125663" y="4745038"/>
            <a:ext cx="233362" cy="231775"/>
            <a:chOff x="11363326" y="-2538413"/>
            <a:chExt cx="285750" cy="285750"/>
          </a:xfrm>
        </p:grpSpPr>
        <p:sp>
          <p:nvSpPr>
            <p:cNvPr id="44051" name="Oval 31"/>
            <p:cNvSpPr/>
            <p:nvPr/>
          </p:nvSpPr>
          <p:spPr>
            <a:xfrm>
              <a:off x="11423651" y="-2297113"/>
              <a:ext cx="150813" cy="44450"/>
            </a:xfrm>
            <a:prstGeom prst="ellipse">
              <a:avLst/>
            </a:prstGeom>
            <a:noFill/>
            <a:ln w="12700" cap="rnd" cmpd="sng">
              <a:solidFill>
                <a:schemeClr val="bg2"/>
              </a:solidFill>
              <a:prstDash val="solid"/>
              <a:headEnd type="none" w="med" len="med"/>
              <a:tailEnd type="none" w="med" len="med"/>
            </a:ln>
          </p:spPr>
          <p:txBody>
            <a:bodyPr/>
            <a:lst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等线"/>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等线"/>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等线"/>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a:defRPr>
              </a:lvl5pPr>
            </a:lstStyle>
            <a:p>
              <a:pPr marL="0" lvl="0" indent="0" eaLnBrk="1" hangingPunct="1">
                <a:lnSpc>
                  <a:spcPct val="100000"/>
                </a:lnSpc>
                <a:spcBef>
                  <a:spcPct val="0"/>
                </a:spcBef>
                <a:buFontTx/>
                <a:buNone/>
              </a:pPr>
              <a:endParaRPr lang="zh-CN" altLang="en-US" sz="1800" dirty="0">
                <a:ea typeface="宋体" pitchFamily="2" charset="-122"/>
              </a:endParaRPr>
            </a:p>
          </p:txBody>
        </p:sp>
        <p:sp>
          <p:nvSpPr>
            <p:cNvPr id="44052" name="Rectangle 32"/>
            <p:cNvSpPr/>
            <p:nvPr/>
          </p:nvSpPr>
          <p:spPr>
            <a:xfrm>
              <a:off x="11363326" y="-2538413"/>
              <a:ext cx="285750" cy="195263"/>
            </a:xfrm>
            <a:prstGeom prst="rect">
              <a:avLst/>
            </a:prstGeom>
            <a:noFill/>
            <a:ln w="12700" cap="rnd" cmpd="sng">
              <a:solidFill>
                <a:schemeClr val="bg2"/>
              </a:solidFill>
              <a:prstDash val="solid"/>
              <a:round/>
              <a:headEnd type="none" w="med" len="med"/>
              <a:tailEnd type="none" w="med" len="med"/>
            </a:ln>
          </p:spPr>
          <p:txBody>
            <a:bodyPr/>
            <a:lst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等线"/>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等线"/>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等线"/>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a:defRPr>
              </a:lvl5pPr>
            </a:lstStyle>
            <a:p>
              <a:pPr marL="0" lvl="0" indent="0" eaLnBrk="1" hangingPunct="1">
                <a:lnSpc>
                  <a:spcPct val="100000"/>
                </a:lnSpc>
                <a:spcBef>
                  <a:spcPct val="0"/>
                </a:spcBef>
                <a:buFontTx/>
                <a:buNone/>
              </a:pPr>
              <a:endParaRPr lang="zh-CN" altLang="en-US" sz="1800" dirty="0">
                <a:ea typeface="宋体" pitchFamily="2" charset="-122"/>
              </a:endParaRPr>
            </a:p>
          </p:txBody>
        </p:sp>
        <p:sp>
          <p:nvSpPr>
            <p:cNvPr id="44053" name="Line 33"/>
            <p:cNvSpPr/>
            <p:nvPr/>
          </p:nvSpPr>
          <p:spPr>
            <a:xfrm>
              <a:off x="11401426" y="-2508250"/>
              <a:ext cx="209550" cy="0"/>
            </a:xfrm>
            <a:prstGeom prst="line">
              <a:avLst/>
            </a:prstGeom>
            <a:ln w="12700" cap="rnd" cmpd="sng">
              <a:solidFill>
                <a:schemeClr val="bg2"/>
              </a:solidFill>
              <a:prstDash val="solid"/>
              <a:headEnd type="none" w="med" len="med"/>
              <a:tailEnd type="none" w="med" len="med"/>
            </a:ln>
          </p:spPr>
        </p:sp>
        <p:sp>
          <p:nvSpPr>
            <p:cNvPr id="44054" name="Line 34"/>
            <p:cNvSpPr/>
            <p:nvPr/>
          </p:nvSpPr>
          <p:spPr>
            <a:xfrm>
              <a:off x="11522076" y="-2447925"/>
              <a:ext cx="88900" cy="0"/>
            </a:xfrm>
            <a:prstGeom prst="line">
              <a:avLst/>
            </a:prstGeom>
            <a:ln w="12700" cap="rnd" cmpd="sng">
              <a:solidFill>
                <a:schemeClr val="bg2"/>
              </a:solidFill>
              <a:prstDash val="solid"/>
              <a:headEnd type="none" w="med" len="med"/>
              <a:tailEnd type="none" w="med" len="med"/>
            </a:ln>
          </p:spPr>
        </p:sp>
        <p:sp>
          <p:nvSpPr>
            <p:cNvPr id="44055" name="Line 35"/>
            <p:cNvSpPr/>
            <p:nvPr/>
          </p:nvSpPr>
          <p:spPr>
            <a:xfrm>
              <a:off x="11522076" y="-2417763"/>
              <a:ext cx="88900" cy="0"/>
            </a:xfrm>
            <a:prstGeom prst="line">
              <a:avLst/>
            </a:prstGeom>
            <a:ln w="12700" cap="rnd" cmpd="sng">
              <a:solidFill>
                <a:schemeClr val="bg2"/>
              </a:solidFill>
              <a:prstDash val="solid"/>
              <a:headEnd type="none" w="med" len="med"/>
              <a:tailEnd type="none" w="med" len="med"/>
            </a:ln>
          </p:spPr>
        </p:sp>
        <p:sp>
          <p:nvSpPr>
            <p:cNvPr id="44056" name="Line 36"/>
            <p:cNvSpPr/>
            <p:nvPr/>
          </p:nvSpPr>
          <p:spPr>
            <a:xfrm>
              <a:off x="11522076" y="-2387600"/>
              <a:ext cx="88900" cy="0"/>
            </a:xfrm>
            <a:prstGeom prst="line">
              <a:avLst/>
            </a:prstGeom>
            <a:ln w="12700" cap="rnd" cmpd="sng">
              <a:solidFill>
                <a:schemeClr val="bg2"/>
              </a:solidFill>
              <a:prstDash val="solid"/>
              <a:headEnd type="none" w="med" len="med"/>
              <a:tailEnd type="none" w="med" len="med"/>
            </a:ln>
          </p:spPr>
        </p:sp>
        <p:sp>
          <p:nvSpPr>
            <p:cNvPr id="44057" name="Line 37"/>
            <p:cNvSpPr/>
            <p:nvPr/>
          </p:nvSpPr>
          <p:spPr>
            <a:xfrm flipV="1">
              <a:off x="11393488" y="-2409825"/>
              <a:ext cx="0" cy="30163"/>
            </a:xfrm>
            <a:prstGeom prst="line">
              <a:avLst/>
            </a:prstGeom>
            <a:ln w="12700" cap="rnd" cmpd="sng">
              <a:solidFill>
                <a:schemeClr val="bg2"/>
              </a:solidFill>
              <a:prstDash val="solid"/>
              <a:headEnd type="none" w="med" len="med"/>
              <a:tailEnd type="none" w="med" len="med"/>
            </a:ln>
          </p:spPr>
        </p:sp>
        <p:sp>
          <p:nvSpPr>
            <p:cNvPr id="44058" name="Line 38"/>
            <p:cNvSpPr/>
            <p:nvPr/>
          </p:nvSpPr>
          <p:spPr>
            <a:xfrm flipV="1">
              <a:off x="11423651" y="-2439988"/>
              <a:ext cx="0" cy="60325"/>
            </a:xfrm>
            <a:prstGeom prst="line">
              <a:avLst/>
            </a:prstGeom>
            <a:ln w="12700" cap="rnd" cmpd="sng">
              <a:solidFill>
                <a:schemeClr val="bg2"/>
              </a:solidFill>
              <a:prstDash val="solid"/>
              <a:headEnd type="none" w="med" len="med"/>
              <a:tailEnd type="none" w="med" len="med"/>
            </a:ln>
          </p:spPr>
        </p:sp>
        <p:sp>
          <p:nvSpPr>
            <p:cNvPr id="44059" name="Line 39"/>
            <p:cNvSpPr/>
            <p:nvPr/>
          </p:nvSpPr>
          <p:spPr>
            <a:xfrm flipV="1">
              <a:off x="11453813" y="-2470150"/>
              <a:ext cx="0" cy="90488"/>
            </a:xfrm>
            <a:prstGeom prst="line">
              <a:avLst/>
            </a:prstGeom>
            <a:ln w="12700" cap="rnd" cmpd="sng">
              <a:solidFill>
                <a:schemeClr val="bg2"/>
              </a:solidFill>
              <a:prstDash val="solid"/>
              <a:headEnd type="none" w="med" len="med"/>
              <a:tailEnd type="none" w="med" len="med"/>
            </a:ln>
          </p:spPr>
        </p:sp>
        <p:sp>
          <p:nvSpPr>
            <p:cNvPr id="44060" name="Line 40"/>
            <p:cNvSpPr/>
            <p:nvPr/>
          </p:nvSpPr>
          <p:spPr>
            <a:xfrm flipV="1">
              <a:off x="11483976" y="-2439988"/>
              <a:ext cx="0" cy="60325"/>
            </a:xfrm>
            <a:prstGeom prst="line">
              <a:avLst/>
            </a:prstGeom>
            <a:ln w="12700" cap="rnd" cmpd="sng">
              <a:solidFill>
                <a:schemeClr val="bg2"/>
              </a:solidFill>
              <a:prstDash val="solid"/>
              <a:headEnd type="none" w="med" len="med"/>
              <a:tailEnd type="none" w="med" len="med"/>
            </a:ln>
          </p:spPr>
        </p:sp>
        <p:sp>
          <p:nvSpPr>
            <p:cNvPr id="44061" name="Line 41"/>
            <p:cNvSpPr/>
            <p:nvPr/>
          </p:nvSpPr>
          <p:spPr>
            <a:xfrm flipV="1">
              <a:off x="11498263" y="-2335213"/>
              <a:ext cx="0" cy="60325"/>
            </a:xfrm>
            <a:prstGeom prst="line">
              <a:avLst/>
            </a:prstGeom>
            <a:ln w="12700" cap="rnd" cmpd="sng">
              <a:solidFill>
                <a:schemeClr val="bg2"/>
              </a:solidFill>
              <a:prstDash val="solid"/>
              <a:headEnd type="none" w="med" len="med"/>
              <a:tailEnd type="none" w="med" len="med"/>
            </a:ln>
          </p:spPr>
        </p:sp>
      </p:grpSp>
      <p:grpSp>
        <p:nvGrpSpPr>
          <p:cNvPr id="44041" name="组合 21"/>
          <p:cNvGrpSpPr/>
          <p:nvPr/>
        </p:nvGrpSpPr>
        <p:grpSpPr>
          <a:xfrm>
            <a:off x="2124075" y="2897188"/>
            <a:ext cx="233363" cy="207962"/>
            <a:chOff x="7043738" y="-1533525"/>
            <a:chExt cx="285750" cy="255588"/>
          </a:xfrm>
        </p:grpSpPr>
        <p:sp>
          <p:nvSpPr>
            <p:cNvPr id="44046" name="Freeform 42"/>
            <p:cNvSpPr/>
            <p:nvPr/>
          </p:nvSpPr>
          <p:spPr>
            <a:xfrm>
              <a:off x="7043738" y="-1533525"/>
              <a:ext cx="285750" cy="255588"/>
            </a:xfrm>
            <a:custGeom>
              <a:avLst/>
              <a:gdLst/>
              <a:ahLst/>
              <a:cxnLst>
                <a:cxn ang="0">
                  <a:pos x="1074382401" y="56511259"/>
                </a:cxn>
                <a:cxn ang="0">
                  <a:pos x="1017837740" y="0"/>
                </a:cxn>
                <a:cxn ang="0">
                  <a:pos x="56544661" y="0"/>
                </a:cxn>
                <a:cxn ang="0">
                  <a:pos x="0" y="56511259"/>
                </a:cxn>
                <a:cxn ang="0">
                  <a:pos x="0" y="904153826"/>
                </a:cxn>
                <a:cxn ang="0">
                  <a:pos x="56544661" y="960665084"/>
                </a:cxn>
                <a:cxn ang="0">
                  <a:pos x="1017837740" y="960665084"/>
                </a:cxn>
                <a:cxn ang="0">
                  <a:pos x="1074382401" y="904153826"/>
                </a:cxn>
                <a:cxn ang="0">
                  <a:pos x="1074382401" y="56511259"/>
                </a:cxn>
              </a:cxnLst>
              <a:pathLst>
                <a:path w="76" h="68">
                  <a:moveTo>
                    <a:pt x="76" y="4"/>
                  </a:moveTo>
                  <a:cubicBezTo>
                    <a:pt x="76" y="2"/>
                    <a:pt x="74" y="0"/>
                    <a:pt x="72" y="0"/>
                  </a:cubicBezTo>
                  <a:cubicBezTo>
                    <a:pt x="4" y="0"/>
                    <a:pt x="4" y="0"/>
                    <a:pt x="4" y="0"/>
                  </a:cubicBezTo>
                  <a:cubicBezTo>
                    <a:pt x="2" y="0"/>
                    <a:pt x="0" y="2"/>
                    <a:pt x="0" y="4"/>
                  </a:cubicBezTo>
                  <a:cubicBezTo>
                    <a:pt x="0" y="64"/>
                    <a:pt x="0" y="64"/>
                    <a:pt x="0" y="64"/>
                  </a:cubicBezTo>
                  <a:cubicBezTo>
                    <a:pt x="0" y="66"/>
                    <a:pt x="2" y="68"/>
                    <a:pt x="4" y="68"/>
                  </a:cubicBezTo>
                  <a:cubicBezTo>
                    <a:pt x="72" y="68"/>
                    <a:pt x="72" y="68"/>
                    <a:pt x="72" y="68"/>
                  </a:cubicBezTo>
                  <a:cubicBezTo>
                    <a:pt x="74" y="68"/>
                    <a:pt x="76" y="66"/>
                    <a:pt x="76" y="64"/>
                  </a:cubicBezTo>
                  <a:lnTo>
                    <a:pt x="76" y="4"/>
                  </a:lnTo>
                  <a:close/>
                </a:path>
              </a:pathLst>
            </a:custGeom>
            <a:noFill/>
            <a:ln w="12700" cap="rnd" cmpd="sng">
              <a:solidFill>
                <a:schemeClr val="bg2">
                  <a:alpha val="100000"/>
                </a:schemeClr>
              </a:solidFill>
              <a:prstDash val="solid"/>
              <a:round/>
              <a:headEnd type="none" w="med" len="med"/>
              <a:tailEnd type="none" w="med" len="med"/>
            </a:ln>
          </p:spPr>
          <p:txBody>
            <a:bodyPr/>
            <a:p>
              <a:endParaRPr lang="zh-CN" altLang="en-US"/>
            </a:p>
          </p:txBody>
        </p:sp>
        <p:sp>
          <p:nvSpPr>
            <p:cNvPr id="44047" name="Oval 43"/>
            <p:cNvSpPr/>
            <p:nvPr/>
          </p:nvSpPr>
          <p:spPr>
            <a:xfrm>
              <a:off x="7089776" y="-1487488"/>
              <a:ext cx="44450" cy="44450"/>
            </a:xfrm>
            <a:prstGeom prst="ellipse">
              <a:avLst/>
            </a:prstGeom>
            <a:noFill/>
            <a:ln w="12700" cap="rnd" cmpd="sng">
              <a:solidFill>
                <a:schemeClr val="bg2"/>
              </a:solidFill>
              <a:prstDash val="solid"/>
              <a:headEnd type="none" w="med" len="med"/>
              <a:tailEnd type="none" w="med" len="med"/>
            </a:ln>
          </p:spPr>
          <p:txBody>
            <a:bodyPr/>
            <a:lst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等线"/>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等线"/>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等线"/>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a:defRPr>
              </a:lvl5pPr>
            </a:lstStyle>
            <a:p>
              <a:pPr marL="0" lvl="0" indent="0" eaLnBrk="1" hangingPunct="1">
                <a:lnSpc>
                  <a:spcPct val="100000"/>
                </a:lnSpc>
                <a:spcBef>
                  <a:spcPct val="0"/>
                </a:spcBef>
                <a:buFontTx/>
                <a:buNone/>
              </a:pPr>
              <a:endParaRPr lang="zh-CN" altLang="en-US" sz="1800" dirty="0">
                <a:ea typeface="宋体" pitchFamily="2" charset="-122"/>
              </a:endParaRPr>
            </a:p>
          </p:txBody>
        </p:sp>
        <p:sp>
          <p:nvSpPr>
            <p:cNvPr id="44048" name="Freeform 44"/>
            <p:cNvSpPr/>
            <p:nvPr/>
          </p:nvSpPr>
          <p:spPr>
            <a:xfrm>
              <a:off x="7067551" y="-1435100"/>
              <a:ext cx="239713" cy="90488"/>
            </a:xfrm>
            <a:custGeom>
              <a:avLst/>
              <a:gdLst/>
              <a:ahLst/>
              <a:cxnLst>
                <a:cxn ang="0">
                  <a:pos x="0" y="143650494"/>
                </a:cxn>
                <a:cxn ang="0">
                  <a:pos x="93246769" y="70564765"/>
                </a:cxn>
                <a:cxn ang="0">
                  <a:pos x="141129044" y="118448792"/>
                </a:cxn>
                <a:cxn ang="0">
                  <a:pos x="259577429" y="0"/>
                </a:cxn>
                <a:cxn ang="0">
                  <a:pos x="380545181" y="118448792"/>
                </a:cxn>
              </a:cxnLst>
              <a:pathLst>
                <a:path w="151" h="57">
                  <a:moveTo>
                    <a:pt x="0" y="57"/>
                  </a:moveTo>
                  <a:lnTo>
                    <a:pt x="37" y="28"/>
                  </a:lnTo>
                  <a:lnTo>
                    <a:pt x="56" y="47"/>
                  </a:lnTo>
                  <a:lnTo>
                    <a:pt x="103" y="0"/>
                  </a:lnTo>
                  <a:lnTo>
                    <a:pt x="151" y="47"/>
                  </a:lnTo>
                </a:path>
              </a:pathLst>
            </a:custGeom>
            <a:noFill/>
            <a:ln w="12700" cap="rnd" cmpd="sng">
              <a:solidFill>
                <a:schemeClr val="bg2">
                  <a:alpha val="100000"/>
                </a:schemeClr>
              </a:solidFill>
              <a:prstDash val="solid"/>
              <a:round/>
              <a:headEnd type="none" w="med" len="med"/>
              <a:tailEnd type="none" w="med" len="med"/>
            </a:ln>
          </p:spPr>
          <p:txBody>
            <a:bodyPr/>
            <a:p>
              <a:endParaRPr lang="zh-CN" altLang="en-US"/>
            </a:p>
          </p:txBody>
        </p:sp>
        <p:sp>
          <p:nvSpPr>
            <p:cNvPr id="44049" name="Line 45"/>
            <p:cNvSpPr/>
            <p:nvPr/>
          </p:nvSpPr>
          <p:spPr>
            <a:xfrm flipH="1">
              <a:off x="7202488" y="-1338263"/>
              <a:ext cx="104775" cy="0"/>
            </a:xfrm>
            <a:prstGeom prst="line">
              <a:avLst/>
            </a:prstGeom>
            <a:ln w="12700" cap="rnd" cmpd="sng">
              <a:solidFill>
                <a:schemeClr val="bg2"/>
              </a:solidFill>
              <a:prstDash val="solid"/>
              <a:headEnd type="none" w="med" len="med"/>
              <a:tailEnd type="none" w="med" len="med"/>
            </a:ln>
          </p:spPr>
        </p:sp>
        <p:sp>
          <p:nvSpPr>
            <p:cNvPr id="44050" name="Line 46"/>
            <p:cNvSpPr/>
            <p:nvPr/>
          </p:nvSpPr>
          <p:spPr>
            <a:xfrm flipH="1">
              <a:off x="7142163" y="-1308100"/>
              <a:ext cx="165100" cy="0"/>
            </a:xfrm>
            <a:prstGeom prst="line">
              <a:avLst/>
            </a:prstGeom>
            <a:ln w="12700" cap="rnd" cmpd="sng">
              <a:solidFill>
                <a:schemeClr val="bg2"/>
              </a:solidFill>
              <a:prstDash val="solid"/>
              <a:headEnd type="none" w="med" len="med"/>
              <a:tailEnd type="none" w="med" len="med"/>
            </a:ln>
          </p:spPr>
        </p:sp>
      </p:grpSp>
      <p:sp>
        <p:nvSpPr>
          <p:cNvPr id="44042" name="矩形 27"/>
          <p:cNvSpPr/>
          <p:nvPr/>
        </p:nvSpPr>
        <p:spPr>
          <a:xfrm>
            <a:off x="3068638" y="2770188"/>
            <a:ext cx="1106487" cy="461962"/>
          </a:xfrm>
          <a:prstGeom prst="rect">
            <a:avLst/>
          </a:prstGeom>
          <a:noFill/>
          <a:ln w="9525">
            <a:noFill/>
          </a:ln>
        </p:spPr>
        <p:txBody>
          <a:bodyPr wrap="none">
            <a:spAutoFit/>
          </a:bodyPr>
          <a:lst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等线"/>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等线"/>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等线"/>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a:defRPr>
            </a:lvl5pPr>
          </a:lstStyle>
          <a:p>
            <a:pPr marL="0" lvl="0" indent="0" eaLnBrk="1" hangingPunct="1">
              <a:lnSpc>
                <a:spcPct val="100000"/>
              </a:lnSpc>
              <a:spcBef>
                <a:spcPct val="0"/>
              </a:spcBef>
              <a:buFontTx/>
              <a:buNone/>
            </a:pPr>
            <a:r>
              <a:rPr lang="zh-CN" altLang="en-US" sz="2400" dirty="0">
                <a:solidFill>
                  <a:srgbClr val="000000"/>
                </a:solidFill>
                <a:latin typeface="微软雅黑" pitchFamily="34" charset="-122"/>
                <a:ea typeface="微软雅黑" pitchFamily="34" charset="-122"/>
              </a:rPr>
              <a:t>整合性</a:t>
            </a:r>
            <a:endParaRPr lang="zh-CN" altLang="en-US" sz="2400" dirty="0">
              <a:latin typeface="微软雅黑" pitchFamily="34" charset="-122"/>
              <a:ea typeface="微软雅黑" pitchFamily="34" charset="-122"/>
            </a:endParaRPr>
          </a:p>
        </p:txBody>
      </p:sp>
      <p:sp>
        <p:nvSpPr>
          <p:cNvPr id="44043" name="矩形 28"/>
          <p:cNvSpPr/>
          <p:nvPr/>
        </p:nvSpPr>
        <p:spPr>
          <a:xfrm>
            <a:off x="3068638" y="3663950"/>
            <a:ext cx="1722437" cy="461963"/>
          </a:xfrm>
          <a:prstGeom prst="rect">
            <a:avLst/>
          </a:prstGeom>
          <a:noFill/>
          <a:ln w="9525">
            <a:noFill/>
          </a:ln>
        </p:spPr>
        <p:txBody>
          <a:bodyPr wrap="none">
            <a:spAutoFit/>
          </a:bodyPr>
          <a:lst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等线"/>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等线"/>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等线"/>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a:defRPr>
            </a:lvl5pPr>
          </a:lstStyle>
          <a:p>
            <a:pPr marL="0" lvl="0" indent="0" eaLnBrk="1" hangingPunct="1">
              <a:lnSpc>
                <a:spcPct val="100000"/>
              </a:lnSpc>
              <a:spcBef>
                <a:spcPct val="0"/>
              </a:spcBef>
              <a:buFontTx/>
              <a:buNone/>
            </a:pPr>
            <a:r>
              <a:rPr lang="zh-CN" altLang="en-US" sz="2400" dirty="0">
                <a:solidFill>
                  <a:srgbClr val="000000"/>
                </a:solidFill>
                <a:latin typeface="微软雅黑" pitchFamily="34" charset="-122"/>
                <a:ea typeface="微软雅黑" pitchFamily="34" charset="-122"/>
              </a:rPr>
              <a:t>学习有意义</a:t>
            </a:r>
            <a:endParaRPr lang="zh-CN" altLang="en-US" sz="2400" dirty="0">
              <a:latin typeface="微软雅黑" pitchFamily="34" charset="-122"/>
              <a:ea typeface="微软雅黑" pitchFamily="34" charset="-122"/>
            </a:endParaRPr>
          </a:p>
        </p:txBody>
      </p:sp>
      <p:sp>
        <p:nvSpPr>
          <p:cNvPr id="44044" name="矩形 29"/>
          <p:cNvSpPr/>
          <p:nvPr/>
        </p:nvSpPr>
        <p:spPr>
          <a:xfrm>
            <a:off x="3068638" y="4629150"/>
            <a:ext cx="1722437" cy="461963"/>
          </a:xfrm>
          <a:prstGeom prst="rect">
            <a:avLst/>
          </a:prstGeom>
          <a:noFill/>
          <a:ln w="9525">
            <a:noFill/>
          </a:ln>
        </p:spPr>
        <p:txBody>
          <a:bodyPr wrap="none">
            <a:spAutoFit/>
          </a:bodyPr>
          <a:lst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等线"/>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等线"/>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等线"/>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a:defRPr>
            </a:lvl5pPr>
          </a:lstStyle>
          <a:p>
            <a:pPr marL="0" lvl="0" indent="0" eaLnBrk="1" hangingPunct="1">
              <a:lnSpc>
                <a:spcPct val="100000"/>
              </a:lnSpc>
              <a:spcBef>
                <a:spcPct val="0"/>
              </a:spcBef>
              <a:buFontTx/>
              <a:buNone/>
            </a:pPr>
            <a:r>
              <a:rPr lang="zh-CN" altLang="en-US" sz="2400" dirty="0">
                <a:solidFill>
                  <a:srgbClr val="000000"/>
                </a:solidFill>
                <a:latin typeface="微软雅黑" pitchFamily="34" charset="-122"/>
                <a:ea typeface="微软雅黑" pitchFamily="34" charset="-122"/>
              </a:rPr>
              <a:t>儿童感兴趣</a:t>
            </a:r>
            <a:endParaRPr lang="zh-CN" altLang="en-US" sz="2400" dirty="0">
              <a:latin typeface="微软雅黑" pitchFamily="34" charset="-122"/>
              <a:ea typeface="微软雅黑" pitchFamily="34" charset="-122"/>
            </a:endParaRPr>
          </a:p>
        </p:txBody>
      </p:sp>
      <p:pic>
        <p:nvPicPr>
          <p:cNvPr id="3" name="图片 2"/>
          <p:cNvPicPr>
            <a:picLocks noChangeAspect="1"/>
          </p:cNvPicPr>
          <p:nvPr/>
        </p:nvPicPr>
        <p:blipFill>
          <a:blip r:embed="rId1"/>
          <a:stretch>
            <a:fillRect/>
          </a:stretch>
        </p:blipFill>
        <p:spPr>
          <a:xfrm>
            <a:off x="7124701" y="2970593"/>
            <a:ext cx="3292022" cy="240404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2" name="标题 1"/>
          <p:cNvSpPr>
            <a:spLocks noGrp="1"/>
          </p:cNvSpPr>
          <p:nvPr>
            <p:ph type="title"/>
          </p:nvPr>
        </p:nvSpPr>
        <p:spPr>
          <a:xfrm>
            <a:off x="410845" y="36195"/>
            <a:ext cx="10527030" cy="680720"/>
          </a:xfrm>
        </p:spPr>
        <p:txBody>
          <a:bodyPr vert="horz" wrap="square" lIns="91440" tIns="45720" rIns="91440" bIns="45720" anchor="ctr" anchorCtr="0"/>
          <a:p>
            <a:pPr defTabSz="914400">
              <a:buNone/>
            </a:pPr>
            <a:r>
              <a:rPr lang="zh-CN" altLang="en-US" sz="3200" b="1" kern="1200" dirty="0">
                <a:solidFill>
                  <a:schemeClr val="bg1"/>
                </a:solidFill>
                <a:ea typeface="+mj-lt"/>
                <a:cs typeface="黑体" charset="0"/>
              </a:rPr>
              <a:t>七、 幼儿园</a:t>
            </a:r>
            <a:r>
              <a:rPr lang="zh-CN" altLang="en-US" sz="3200" b="1" kern="1200" dirty="0">
                <a:solidFill>
                  <a:schemeClr val="bg1"/>
                </a:solidFill>
                <a:ea typeface="+mj-lt"/>
                <a:cs typeface="黑体" charset="0"/>
              </a:rPr>
              <a:t>社会教育领域</a:t>
            </a:r>
            <a:endParaRPr lang="zh-CN" altLang="en-US" sz="3200" b="1" kern="1200" dirty="0">
              <a:solidFill>
                <a:schemeClr val="bg1"/>
              </a:solidFill>
              <a:ea typeface="+mj-lt"/>
              <a:cs typeface="黑体" charset="0"/>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410845" y="36195"/>
            <a:ext cx="10527030" cy="680720"/>
          </a:xfrm>
        </p:spPr>
        <p:txBody>
          <a:bodyPr vert="horz" wrap="square" lIns="91440" tIns="45720" rIns="91440" bIns="45720" anchor="ctr" anchorCtr="0"/>
          <a:p>
            <a:pPr defTabSz="914400">
              <a:buNone/>
            </a:pPr>
            <a:r>
              <a:rPr lang="zh-CN" altLang="en-US" sz="3200" b="1" kern="1200" dirty="0">
                <a:solidFill>
                  <a:schemeClr val="bg1"/>
                </a:solidFill>
                <a:ea typeface="+mj-lt"/>
                <a:cs typeface="黑体" charset="0"/>
              </a:rPr>
              <a:t>七、 幼儿园</a:t>
            </a:r>
            <a:r>
              <a:rPr lang="zh-CN" altLang="en-US" sz="3200" b="1" kern="1200" dirty="0">
                <a:solidFill>
                  <a:schemeClr val="bg1"/>
                </a:solidFill>
                <a:ea typeface="+mj-lt"/>
                <a:cs typeface="黑体" charset="0"/>
              </a:rPr>
              <a:t>社会教育领域</a:t>
            </a:r>
            <a:endParaRPr lang="zh-CN" altLang="en-US" sz="3200" b="1" kern="1200" dirty="0">
              <a:solidFill>
                <a:schemeClr val="bg1"/>
              </a:solidFill>
              <a:ea typeface="+mj-lt"/>
              <a:cs typeface="黑体" charset="0"/>
            </a:endParaRPr>
          </a:p>
        </p:txBody>
      </p:sp>
      <p:sp>
        <p:nvSpPr>
          <p:cNvPr id="3" name="文本框 2"/>
          <p:cNvSpPr txBox="1"/>
          <p:nvPr/>
        </p:nvSpPr>
        <p:spPr>
          <a:xfrm>
            <a:off x="1539240" y="1253490"/>
            <a:ext cx="3848100" cy="501650"/>
          </a:xfrm>
          <a:prstGeom prst="rect">
            <a:avLst/>
          </a:prstGeom>
          <a:noFill/>
        </p:spPr>
        <p:txBody>
          <a:bodyPr wrap="none" rtlCol="0" anchor="t">
            <a:spAutoFit/>
          </a:bodyPr>
          <a:p>
            <a:pPr marR="0" defTabSz="914400" eaLnBrk="1" fontAlgn="auto" hangingPunct="1">
              <a:lnSpc>
                <a:spcPts val="3200"/>
              </a:lnSpc>
              <a:spcBef>
                <a:spcPts val="0"/>
              </a:spcBef>
              <a:spcAft>
                <a:spcPts val="0"/>
              </a:spcAft>
              <a:buClrTx/>
              <a:buSzTx/>
              <a:buFontTx/>
              <a:buNone/>
              <a:defRPr/>
            </a:pPr>
            <a:r>
              <a:rPr lang="zh-CN" altLang="en-US" sz="2400" b="1" noProof="0" dirty="0">
                <a:solidFill>
                  <a:schemeClr val="accent5">
                    <a:lumMod val="75000"/>
                  </a:schemeClr>
                </a:solidFill>
                <a:latin typeface="微软雅黑" pitchFamily="34" charset="-122"/>
                <a:ea typeface="微软雅黑" pitchFamily="34" charset="-122"/>
                <a:sym typeface="+mn-ea"/>
              </a:rPr>
              <a:t>幼儿园社会领域教育的目标</a:t>
            </a:r>
            <a:endParaRPr lang="zh-CN" altLang="en-US" sz="2400" b="1" noProof="0" dirty="0">
              <a:solidFill>
                <a:schemeClr val="accent5">
                  <a:lumMod val="75000"/>
                </a:schemeClr>
              </a:solidFill>
              <a:latin typeface="微软雅黑" pitchFamily="34" charset="-122"/>
              <a:ea typeface="微软雅黑" pitchFamily="34" charset="-122"/>
              <a:sym typeface="+mn-ea"/>
            </a:endParaRPr>
          </a:p>
        </p:txBody>
      </p:sp>
      <p:sp>
        <p:nvSpPr>
          <p:cNvPr id="9" name="椭圆 8"/>
          <p:cNvSpPr/>
          <p:nvPr>
            <p:custDataLst>
              <p:tags r:id="rId1"/>
            </p:custDataLst>
          </p:nvPr>
        </p:nvSpPr>
        <p:spPr>
          <a:xfrm>
            <a:off x="1457209" y="2106381"/>
            <a:ext cx="552715" cy="553665"/>
          </a:xfrm>
          <a:prstGeom prst="ellipse">
            <a:avLst/>
          </a:prstGeom>
          <a:solidFill>
            <a:srgbClr val="FFC759"/>
          </a:solidFill>
          <a:ln>
            <a:noFill/>
          </a:ln>
        </p:spPr>
        <p:style>
          <a:lnRef idx="2">
            <a:srgbClr val="F2655C">
              <a:shade val="50000"/>
            </a:srgbClr>
          </a:lnRef>
          <a:fillRef idx="1">
            <a:srgbClr val="F2655C"/>
          </a:fillRef>
          <a:effectRef idx="0">
            <a:srgbClr val="F2655C"/>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endParaRPr>
          </a:p>
        </p:txBody>
      </p:sp>
      <p:sp>
        <p:nvSpPr>
          <p:cNvPr id="7177" name="文本框 12"/>
          <p:cNvSpPr txBox="1"/>
          <p:nvPr>
            <p:custDataLst>
              <p:tags r:id="rId2"/>
            </p:custDataLst>
          </p:nvPr>
        </p:nvSpPr>
        <p:spPr>
          <a:xfrm>
            <a:off x="1538275" y="2106381"/>
            <a:ext cx="390584" cy="553665"/>
          </a:xfrm>
          <a:prstGeom prst="rect">
            <a:avLst/>
          </a:prstGeom>
          <a:noFill/>
          <a:ln w="9525">
            <a:noFill/>
          </a:ln>
        </p:spPr>
        <p:txBody>
          <a:bodyPr wrap="square" lIns="90000" tIns="46800" rIns="90000" bIns="46800">
            <a:normAutofit fontScale="60000"/>
          </a:bodyPr>
          <a:lstStyle/>
          <a:p>
            <a:pPr lvl="0" algn="ctr"/>
            <a:r>
              <a:rPr lang="en-US" altLang="zh-CN" sz="4400" b="1" smtClean="0"/>
              <a:t>1</a:t>
            </a:r>
            <a:endParaRPr lang="zh-CN" altLang="en-US" sz="4400" b="1" dirty="0"/>
          </a:p>
        </p:txBody>
      </p:sp>
      <p:sp>
        <p:nvSpPr>
          <p:cNvPr id="5" name="文本框 4"/>
          <p:cNvSpPr txBox="1"/>
          <p:nvPr>
            <p:custDataLst>
              <p:tags r:id="rId3"/>
            </p:custDataLst>
          </p:nvPr>
        </p:nvSpPr>
        <p:spPr>
          <a:xfrm>
            <a:off x="2227580" y="2225675"/>
            <a:ext cx="3679190" cy="366395"/>
          </a:xfrm>
          <a:prstGeom prst="rect">
            <a:avLst/>
          </a:prstGeom>
          <a:noFill/>
          <a:ln w="9525">
            <a:noFill/>
          </a:ln>
        </p:spPr>
        <p:txBody>
          <a:bodyPr wrap="square" anchor="b" anchorCtr="0"/>
          <a:lstStyle>
            <a:defPPr>
              <a:defRPr lang="zh-CN"/>
            </a:defPPr>
            <a:lvl1pPr marL="0" lvl="0" indent="0" eaLnBrk="1" hangingPunct="1">
              <a:lnSpc>
                <a:spcPct val="100000"/>
              </a:lnSpc>
              <a:buFont typeface="Arial" panose="020B0604020202020204" pitchFamily="34" charset="0"/>
              <a:buNone/>
              <a:defRPr sz="2000">
                <a:latin typeface="Arial" panose="020B0604020202020204" pitchFamily="34" charset="0"/>
                <a:ea typeface="+mn-ea"/>
              </a:defRPr>
            </a:lvl1pPr>
            <a:lvl2pPr marL="685800" indent="-228600">
              <a:lnSpc>
                <a:spcPct val="90000"/>
              </a:lnSpc>
              <a:spcBef>
                <a:spcPts val="500"/>
              </a:spcBef>
              <a:buFont typeface="Arial" panose="020B0604020202020204" pitchFamily="34" charset="0"/>
              <a:buChar char="•"/>
              <a:defRPr sz="2400">
                <a:latin typeface="Arial" panose="020B0604020202020204" pitchFamily="34" charset="0"/>
                <a:ea typeface="+mn-ea"/>
              </a:defRPr>
            </a:lvl2pPr>
            <a:lvl3pPr marL="1143000" indent="-228600">
              <a:lnSpc>
                <a:spcPct val="90000"/>
              </a:lnSpc>
              <a:spcBef>
                <a:spcPts val="500"/>
              </a:spcBef>
              <a:buFont typeface="Arial" panose="020B0604020202020204" pitchFamily="34" charset="0"/>
              <a:buChar char="•"/>
              <a:defRPr sz="2000">
                <a:latin typeface="Arial" panose="020B0604020202020204" pitchFamily="34" charset="0"/>
                <a:ea typeface="+mn-ea"/>
              </a:defRPr>
            </a:lvl3pPr>
            <a:lvl4pPr marL="1600200" indent="-228600">
              <a:lnSpc>
                <a:spcPct val="90000"/>
              </a:lnSpc>
              <a:spcBef>
                <a:spcPts val="500"/>
              </a:spcBef>
              <a:buFont typeface="Arial" panose="020B0604020202020204" pitchFamily="34" charset="0"/>
              <a:buChar char="•"/>
              <a:defRPr>
                <a:latin typeface="Arial" panose="020B0604020202020204" pitchFamily="34" charset="0"/>
                <a:ea typeface="+mn-ea"/>
              </a:defRPr>
            </a:lvl4pPr>
            <a:lvl5pPr marL="2057400" indent="-228600">
              <a:lnSpc>
                <a:spcPct val="90000"/>
              </a:lnSpc>
              <a:spcBef>
                <a:spcPts val="500"/>
              </a:spcBef>
              <a:buFont typeface="Arial" panose="020B0604020202020204" pitchFamily="34" charset="0"/>
              <a:buChar char="•"/>
              <a:defRPr>
                <a:latin typeface="Arial" panose="020B0604020202020204" pitchFamily="34" charset="0"/>
                <a:ea typeface="+mn-ea"/>
              </a:defRPr>
            </a:lvl5pPr>
          </a:lstStyle>
          <a:p>
            <a:r>
              <a:rPr lang="zh-CN" altLang="en-US" b="1" dirty="0">
                <a:latin typeface="Arial" panose="020B0604020202020204" pitchFamily="34" charset="0"/>
                <a:ea typeface="黑体" pitchFamily="49" charset="-122"/>
                <a:cs typeface="+mn-ea"/>
              </a:rPr>
              <a:t>幼儿会认同自我，有自信心；</a:t>
            </a:r>
            <a:endParaRPr lang="zh-CN" altLang="en-US" b="1" dirty="0">
              <a:latin typeface="Arial" panose="020B0604020202020204" pitchFamily="34" charset="0"/>
              <a:ea typeface="黑体" pitchFamily="49" charset="-122"/>
              <a:cs typeface="+mn-ea"/>
            </a:endParaRPr>
          </a:p>
        </p:txBody>
      </p:sp>
      <p:sp>
        <p:nvSpPr>
          <p:cNvPr id="11" name="椭圆 10"/>
          <p:cNvSpPr/>
          <p:nvPr>
            <p:custDataLst>
              <p:tags r:id="rId4"/>
            </p:custDataLst>
          </p:nvPr>
        </p:nvSpPr>
        <p:spPr>
          <a:xfrm>
            <a:off x="1457209" y="3011843"/>
            <a:ext cx="552715" cy="553665"/>
          </a:xfrm>
          <a:prstGeom prst="ellipse">
            <a:avLst/>
          </a:prstGeom>
          <a:solidFill>
            <a:srgbClr val="F2655C"/>
          </a:solidFill>
          <a:ln>
            <a:noFill/>
          </a:ln>
        </p:spPr>
        <p:style>
          <a:lnRef idx="2">
            <a:srgbClr val="F2655C">
              <a:shade val="50000"/>
            </a:srgbClr>
          </a:lnRef>
          <a:fillRef idx="1">
            <a:srgbClr val="F2655C"/>
          </a:fillRef>
          <a:effectRef idx="0">
            <a:srgbClr val="F2655C"/>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endParaRPr>
          </a:p>
        </p:txBody>
      </p:sp>
      <p:sp>
        <p:nvSpPr>
          <p:cNvPr id="7178" name="文本框 13"/>
          <p:cNvSpPr txBox="1"/>
          <p:nvPr>
            <p:custDataLst>
              <p:tags r:id="rId5"/>
            </p:custDataLst>
          </p:nvPr>
        </p:nvSpPr>
        <p:spPr>
          <a:xfrm>
            <a:off x="1541130" y="3011843"/>
            <a:ext cx="384874" cy="553665"/>
          </a:xfrm>
          <a:prstGeom prst="rect">
            <a:avLst/>
          </a:prstGeom>
          <a:noFill/>
          <a:ln w="9525">
            <a:noFill/>
          </a:ln>
        </p:spPr>
        <p:txBody>
          <a:bodyPr wrap="square" lIns="90000" tIns="46800" rIns="90000" bIns="46800">
            <a:normAutofit fontScale="60000"/>
          </a:bodyPr>
          <a:lstStyle/>
          <a:p>
            <a:pPr lvl="0" algn="ctr"/>
            <a:r>
              <a:rPr lang="en-US" altLang="zh-CN" sz="4400" b="1" smtClean="0"/>
              <a:t>2</a:t>
            </a:r>
            <a:endParaRPr lang="zh-CN" altLang="en-US" sz="4400" b="1" dirty="0"/>
          </a:p>
        </p:txBody>
      </p:sp>
      <p:sp>
        <p:nvSpPr>
          <p:cNvPr id="27" name="文本框 26"/>
          <p:cNvSpPr txBox="1"/>
          <p:nvPr>
            <p:custDataLst>
              <p:tags r:id="rId6"/>
            </p:custDataLst>
          </p:nvPr>
        </p:nvSpPr>
        <p:spPr>
          <a:xfrm>
            <a:off x="2227580" y="2960370"/>
            <a:ext cx="4836795" cy="781685"/>
          </a:xfrm>
          <a:prstGeom prst="rect">
            <a:avLst/>
          </a:prstGeom>
          <a:noFill/>
          <a:ln w="9525">
            <a:noFill/>
          </a:ln>
        </p:spPr>
        <p:txBody>
          <a:bodyPr wrap="square" anchor="b" anchorCtr="0"/>
          <a:lstStyle>
            <a:defPPr>
              <a:defRPr lang="zh-CN"/>
            </a:defPPr>
            <a:lvl1pPr marL="0" lvl="0" indent="0" eaLnBrk="1" hangingPunct="1">
              <a:lnSpc>
                <a:spcPct val="100000"/>
              </a:lnSpc>
              <a:buFont typeface="Arial" panose="020B0604020202020204" pitchFamily="34" charset="0"/>
              <a:buNone/>
              <a:defRPr sz="2000">
                <a:latin typeface="Arial" panose="020B0604020202020204" pitchFamily="34" charset="0"/>
                <a:ea typeface="+mn-ea"/>
              </a:defRPr>
            </a:lvl1pPr>
            <a:lvl2pPr marL="685800" indent="-228600">
              <a:lnSpc>
                <a:spcPct val="90000"/>
              </a:lnSpc>
              <a:spcBef>
                <a:spcPts val="500"/>
              </a:spcBef>
              <a:buFont typeface="Arial" panose="020B0604020202020204" pitchFamily="34" charset="0"/>
              <a:buChar char="•"/>
              <a:defRPr sz="2400">
                <a:latin typeface="Arial" panose="020B0604020202020204" pitchFamily="34" charset="0"/>
                <a:ea typeface="+mn-ea"/>
              </a:defRPr>
            </a:lvl2pPr>
            <a:lvl3pPr marL="1143000" indent="-228600">
              <a:lnSpc>
                <a:spcPct val="90000"/>
              </a:lnSpc>
              <a:spcBef>
                <a:spcPts val="500"/>
              </a:spcBef>
              <a:buFont typeface="Arial" panose="020B0604020202020204" pitchFamily="34" charset="0"/>
              <a:buChar char="•"/>
              <a:defRPr sz="2000">
                <a:latin typeface="Arial" panose="020B0604020202020204" pitchFamily="34" charset="0"/>
                <a:ea typeface="+mn-ea"/>
              </a:defRPr>
            </a:lvl3pPr>
            <a:lvl4pPr marL="1600200" indent="-228600">
              <a:lnSpc>
                <a:spcPct val="90000"/>
              </a:lnSpc>
              <a:spcBef>
                <a:spcPts val="500"/>
              </a:spcBef>
              <a:buFont typeface="Arial" panose="020B0604020202020204" pitchFamily="34" charset="0"/>
              <a:buChar char="•"/>
              <a:defRPr>
                <a:latin typeface="Arial" panose="020B0604020202020204" pitchFamily="34" charset="0"/>
                <a:ea typeface="+mn-ea"/>
              </a:defRPr>
            </a:lvl4pPr>
            <a:lvl5pPr marL="2057400" indent="-228600">
              <a:lnSpc>
                <a:spcPct val="90000"/>
              </a:lnSpc>
              <a:spcBef>
                <a:spcPts val="500"/>
              </a:spcBef>
              <a:buFont typeface="Arial" panose="020B0604020202020204" pitchFamily="34" charset="0"/>
              <a:buChar char="•"/>
              <a:defRPr>
                <a:latin typeface="Arial" panose="020B0604020202020204" pitchFamily="34" charset="0"/>
                <a:ea typeface="+mn-ea"/>
              </a:defRPr>
            </a:lvl5pPr>
          </a:lstStyle>
          <a:p>
            <a:r>
              <a:rPr lang="zh-CN" altLang="en-US" b="1" dirty="0">
                <a:latin typeface="Arial" panose="020B0604020202020204" pitchFamily="34" charset="0"/>
                <a:ea typeface="黑体" pitchFamily="49" charset="-122"/>
                <a:cs typeface="+mn-ea"/>
              </a:rPr>
              <a:t>幼儿会积极学习与人交往、合作、商量和分享；</a:t>
            </a:r>
            <a:endParaRPr lang="zh-CN" altLang="en-US" b="1" dirty="0">
              <a:latin typeface="Arial" panose="020B0604020202020204" pitchFamily="34" charset="0"/>
              <a:ea typeface="黑体" pitchFamily="49" charset="-122"/>
              <a:cs typeface="+mn-ea"/>
            </a:endParaRPr>
          </a:p>
        </p:txBody>
      </p:sp>
      <p:sp>
        <p:nvSpPr>
          <p:cNvPr id="12" name="椭圆 11"/>
          <p:cNvSpPr/>
          <p:nvPr>
            <p:custDataLst>
              <p:tags r:id="rId7"/>
            </p:custDataLst>
          </p:nvPr>
        </p:nvSpPr>
        <p:spPr>
          <a:xfrm>
            <a:off x="1457209" y="3913983"/>
            <a:ext cx="552715" cy="553665"/>
          </a:xfrm>
          <a:prstGeom prst="ellipse">
            <a:avLst/>
          </a:prstGeom>
          <a:solidFill>
            <a:srgbClr val="7FDFD9"/>
          </a:solidFill>
          <a:ln>
            <a:noFill/>
          </a:ln>
        </p:spPr>
        <p:style>
          <a:lnRef idx="2">
            <a:srgbClr val="F2655C">
              <a:shade val="50000"/>
            </a:srgbClr>
          </a:lnRef>
          <a:fillRef idx="1">
            <a:srgbClr val="F2655C"/>
          </a:fillRef>
          <a:effectRef idx="0">
            <a:srgbClr val="F2655C"/>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endParaRPr>
          </a:p>
        </p:txBody>
      </p:sp>
      <p:sp>
        <p:nvSpPr>
          <p:cNvPr id="7179" name="文本框 14"/>
          <p:cNvSpPr txBox="1"/>
          <p:nvPr>
            <p:custDataLst>
              <p:tags r:id="rId8"/>
            </p:custDataLst>
          </p:nvPr>
        </p:nvSpPr>
        <p:spPr>
          <a:xfrm>
            <a:off x="1541130" y="3920625"/>
            <a:ext cx="384874" cy="553665"/>
          </a:xfrm>
          <a:prstGeom prst="rect">
            <a:avLst/>
          </a:prstGeom>
          <a:noFill/>
          <a:ln w="9525">
            <a:noFill/>
          </a:ln>
        </p:spPr>
        <p:txBody>
          <a:bodyPr wrap="square" lIns="90000" tIns="46800" rIns="90000" bIns="46800">
            <a:normAutofit fontScale="60000"/>
          </a:bodyPr>
          <a:lstStyle/>
          <a:p>
            <a:pPr lvl="0" algn="ctr"/>
            <a:r>
              <a:rPr lang="en-US" altLang="zh-CN" sz="4400" b="1" smtClean="0"/>
              <a:t>3</a:t>
            </a:r>
            <a:endParaRPr lang="zh-CN" altLang="en-US" sz="4400" b="1" dirty="0"/>
          </a:p>
        </p:txBody>
      </p:sp>
      <p:sp>
        <p:nvSpPr>
          <p:cNvPr id="30" name="文本框 29"/>
          <p:cNvSpPr txBox="1"/>
          <p:nvPr>
            <p:custDataLst>
              <p:tags r:id="rId9"/>
            </p:custDataLst>
          </p:nvPr>
        </p:nvSpPr>
        <p:spPr>
          <a:xfrm>
            <a:off x="2227580" y="3938905"/>
            <a:ext cx="4982845" cy="902335"/>
          </a:xfrm>
          <a:prstGeom prst="rect">
            <a:avLst/>
          </a:prstGeom>
          <a:noFill/>
          <a:ln w="9525">
            <a:noFill/>
          </a:ln>
        </p:spPr>
        <p:txBody>
          <a:bodyPr wrap="square" anchor="b" anchorCtr="0"/>
          <a:lstStyle>
            <a:defPPr>
              <a:defRPr lang="zh-CN"/>
            </a:defPPr>
            <a:lvl1pPr marL="0" lvl="0" indent="0" eaLnBrk="1" hangingPunct="1">
              <a:lnSpc>
                <a:spcPct val="100000"/>
              </a:lnSpc>
              <a:buFont typeface="Arial" panose="020B0604020202020204" pitchFamily="34" charset="0"/>
              <a:buNone/>
              <a:defRPr sz="2000">
                <a:latin typeface="Arial" panose="020B0604020202020204" pitchFamily="34" charset="0"/>
                <a:ea typeface="+mn-ea"/>
              </a:defRPr>
            </a:lvl1pPr>
            <a:lvl2pPr marL="685800" indent="-228600">
              <a:lnSpc>
                <a:spcPct val="90000"/>
              </a:lnSpc>
              <a:spcBef>
                <a:spcPts val="500"/>
              </a:spcBef>
              <a:buFont typeface="Arial" panose="020B0604020202020204" pitchFamily="34" charset="0"/>
              <a:buChar char="•"/>
              <a:defRPr sz="2400">
                <a:latin typeface="Arial" panose="020B0604020202020204" pitchFamily="34" charset="0"/>
                <a:ea typeface="+mn-ea"/>
              </a:defRPr>
            </a:lvl2pPr>
            <a:lvl3pPr marL="1143000" indent="-228600">
              <a:lnSpc>
                <a:spcPct val="90000"/>
              </a:lnSpc>
              <a:spcBef>
                <a:spcPts val="500"/>
              </a:spcBef>
              <a:buFont typeface="Arial" panose="020B0604020202020204" pitchFamily="34" charset="0"/>
              <a:buChar char="•"/>
              <a:defRPr sz="2000">
                <a:latin typeface="Arial" panose="020B0604020202020204" pitchFamily="34" charset="0"/>
                <a:ea typeface="+mn-ea"/>
              </a:defRPr>
            </a:lvl3pPr>
            <a:lvl4pPr marL="1600200" indent="-228600">
              <a:lnSpc>
                <a:spcPct val="90000"/>
              </a:lnSpc>
              <a:spcBef>
                <a:spcPts val="500"/>
              </a:spcBef>
              <a:buFont typeface="Arial" panose="020B0604020202020204" pitchFamily="34" charset="0"/>
              <a:buChar char="•"/>
              <a:defRPr>
                <a:latin typeface="Arial" panose="020B0604020202020204" pitchFamily="34" charset="0"/>
                <a:ea typeface="+mn-ea"/>
              </a:defRPr>
            </a:lvl4pPr>
            <a:lvl5pPr marL="2057400" indent="-228600">
              <a:lnSpc>
                <a:spcPct val="90000"/>
              </a:lnSpc>
              <a:spcBef>
                <a:spcPts val="500"/>
              </a:spcBef>
              <a:buFont typeface="Arial" panose="020B0604020202020204" pitchFamily="34" charset="0"/>
              <a:buChar char="•"/>
              <a:defRPr>
                <a:latin typeface="Arial" panose="020B0604020202020204" pitchFamily="34" charset="0"/>
                <a:ea typeface="+mn-ea"/>
              </a:defRPr>
            </a:lvl5pPr>
          </a:lstStyle>
          <a:p>
            <a:r>
              <a:rPr lang="zh-CN" altLang="en-US" b="1" dirty="0">
                <a:latin typeface="Arial" panose="020B0604020202020204" pitchFamily="34" charset="0"/>
                <a:ea typeface="黑体" pitchFamily="49" charset="-122"/>
                <a:cs typeface="+mn-ea"/>
              </a:rPr>
              <a:t>幼儿会学习包括文化、历史、地理、经济等领域的初步概念，增加对社会、对世界的认识；</a:t>
            </a:r>
            <a:endParaRPr lang="zh-CN" altLang="en-US" b="1" dirty="0">
              <a:latin typeface="Arial" panose="020B0604020202020204" pitchFamily="34" charset="0"/>
              <a:ea typeface="黑体" pitchFamily="49" charset="-122"/>
              <a:cs typeface="+mn-ea"/>
            </a:endParaRPr>
          </a:p>
        </p:txBody>
      </p:sp>
      <p:sp>
        <p:nvSpPr>
          <p:cNvPr id="44" name="椭圆 43"/>
          <p:cNvSpPr/>
          <p:nvPr>
            <p:custDataLst>
              <p:tags r:id="rId10"/>
            </p:custDataLst>
          </p:nvPr>
        </p:nvSpPr>
        <p:spPr>
          <a:xfrm>
            <a:off x="1457209" y="4819445"/>
            <a:ext cx="552715" cy="553665"/>
          </a:xfrm>
          <a:prstGeom prst="ellipse">
            <a:avLst/>
          </a:prstGeom>
          <a:solidFill>
            <a:srgbClr val="FFF762"/>
          </a:solidFill>
          <a:ln>
            <a:noFill/>
          </a:ln>
        </p:spPr>
        <p:style>
          <a:lnRef idx="2">
            <a:srgbClr val="F2655C">
              <a:shade val="50000"/>
            </a:srgbClr>
          </a:lnRef>
          <a:fillRef idx="1">
            <a:srgbClr val="F2655C"/>
          </a:fillRef>
          <a:effectRef idx="0">
            <a:srgbClr val="F2655C"/>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endParaRPr>
          </a:p>
        </p:txBody>
      </p:sp>
      <p:sp>
        <p:nvSpPr>
          <p:cNvPr id="45" name="文本框 14"/>
          <p:cNvSpPr txBox="1"/>
          <p:nvPr>
            <p:custDataLst>
              <p:tags r:id="rId11"/>
            </p:custDataLst>
          </p:nvPr>
        </p:nvSpPr>
        <p:spPr>
          <a:xfrm>
            <a:off x="1541130" y="4826087"/>
            <a:ext cx="384874" cy="553665"/>
          </a:xfrm>
          <a:prstGeom prst="rect">
            <a:avLst/>
          </a:prstGeom>
          <a:noFill/>
          <a:ln w="9525">
            <a:noFill/>
          </a:ln>
        </p:spPr>
        <p:txBody>
          <a:bodyPr wrap="square" lIns="90000" tIns="46800" rIns="90000" bIns="46800">
            <a:normAutofit fontScale="60000"/>
          </a:bodyPr>
          <a:lstStyle/>
          <a:p>
            <a:pPr lvl="0" algn="ctr"/>
            <a:r>
              <a:rPr lang="en-US" altLang="zh-CN" sz="4400" b="1" smtClean="0"/>
              <a:t>4</a:t>
            </a:r>
            <a:endParaRPr lang="zh-CN" altLang="en-US" sz="4400" b="1" dirty="0"/>
          </a:p>
        </p:txBody>
      </p:sp>
      <p:sp>
        <p:nvSpPr>
          <p:cNvPr id="43" name="文本框 42"/>
          <p:cNvSpPr txBox="1"/>
          <p:nvPr>
            <p:custDataLst>
              <p:tags r:id="rId12"/>
            </p:custDataLst>
          </p:nvPr>
        </p:nvSpPr>
        <p:spPr>
          <a:xfrm>
            <a:off x="2227580" y="4942205"/>
            <a:ext cx="4873625" cy="658495"/>
          </a:xfrm>
          <a:prstGeom prst="rect">
            <a:avLst/>
          </a:prstGeom>
          <a:noFill/>
          <a:ln w="9525">
            <a:noFill/>
          </a:ln>
        </p:spPr>
        <p:txBody>
          <a:bodyPr wrap="square" anchor="b" anchorCtr="0"/>
          <a:lstStyle>
            <a:defPPr>
              <a:defRPr lang="zh-CN"/>
            </a:defPPr>
            <a:lvl1pPr marL="0" lvl="0" indent="0" eaLnBrk="1" hangingPunct="1">
              <a:lnSpc>
                <a:spcPct val="100000"/>
              </a:lnSpc>
              <a:buFont typeface="Arial" panose="020B0604020202020204" pitchFamily="34" charset="0"/>
              <a:buNone/>
              <a:defRPr sz="2000">
                <a:latin typeface="Arial" panose="020B0604020202020204" pitchFamily="34" charset="0"/>
                <a:ea typeface="+mn-ea"/>
              </a:defRPr>
            </a:lvl1pPr>
            <a:lvl2pPr marL="685800" indent="-228600">
              <a:lnSpc>
                <a:spcPct val="90000"/>
              </a:lnSpc>
              <a:spcBef>
                <a:spcPts val="500"/>
              </a:spcBef>
              <a:buFont typeface="Arial" panose="020B0604020202020204" pitchFamily="34" charset="0"/>
              <a:buChar char="•"/>
              <a:defRPr sz="2400">
                <a:latin typeface="Arial" panose="020B0604020202020204" pitchFamily="34" charset="0"/>
                <a:ea typeface="+mn-ea"/>
              </a:defRPr>
            </a:lvl2pPr>
            <a:lvl3pPr marL="1143000" indent="-228600">
              <a:lnSpc>
                <a:spcPct val="90000"/>
              </a:lnSpc>
              <a:spcBef>
                <a:spcPts val="500"/>
              </a:spcBef>
              <a:buFont typeface="Arial" panose="020B0604020202020204" pitchFamily="34" charset="0"/>
              <a:buChar char="•"/>
              <a:defRPr sz="2000">
                <a:latin typeface="Arial" panose="020B0604020202020204" pitchFamily="34" charset="0"/>
                <a:ea typeface="+mn-ea"/>
              </a:defRPr>
            </a:lvl3pPr>
            <a:lvl4pPr marL="1600200" indent="-228600">
              <a:lnSpc>
                <a:spcPct val="90000"/>
              </a:lnSpc>
              <a:spcBef>
                <a:spcPts val="500"/>
              </a:spcBef>
              <a:buFont typeface="Arial" panose="020B0604020202020204" pitchFamily="34" charset="0"/>
              <a:buChar char="•"/>
              <a:defRPr>
                <a:latin typeface="Arial" panose="020B0604020202020204" pitchFamily="34" charset="0"/>
                <a:ea typeface="+mn-ea"/>
              </a:defRPr>
            </a:lvl4pPr>
            <a:lvl5pPr marL="2057400" indent="-228600">
              <a:lnSpc>
                <a:spcPct val="90000"/>
              </a:lnSpc>
              <a:spcBef>
                <a:spcPts val="500"/>
              </a:spcBef>
              <a:buFont typeface="Arial" panose="020B0604020202020204" pitchFamily="34" charset="0"/>
              <a:buChar char="•"/>
              <a:defRPr>
                <a:latin typeface="Arial" panose="020B0604020202020204" pitchFamily="34" charset="0"/>
                <a:ea typeface="+mn-ea"/>
              </a:defRPr>
            </a:lvl5pPr>
          </a:lstStyle>
          <a:p>
            <a:r>
              <a:rPr lang="zh-CN" altLang="en-US" b="1" dirty="0">
                <a:latin typeface="Arial" panose="020B0604020202020204" pitchFamily="34" charset="0"/>
                <a:ea typeface="黑体" pitchFamily="49" charset="-122"/>
                <a:cs typeface="+mn-ea"/>
              </a:rPr>
              <a:t>幼儿会学习人与人之间的差异性，并发展尊重这种差异性的能力；</a:t>
            </a:r>
            <a:endParaRPr lang="zh-CN" altLang="en-US" b="1" dirty="0">
              <a:latin typeface="Arial" panose="020B0604020202020204" pitchFamily="34" charset="0"/>
              <a:ea typeface="黑体" pitchFamily="49" charset="-122"/>
              <a:cs typeface="+mn-ea"/>
            </a:endParaRPr>
          </a:p>
        </p:txBody>
      </p:sp>
      <p:sp>
        <p:nvSpPr>
          <p:cNvPr id="51" name="椭圆 50"/>
          <p:cNvSpPr/>
          <p:nvPr>
            <p:custDataLst>
              <p:tags r:id="rId13"/>
            </p:custDataLst>
          </p:nvPr>
        </p:nvSpPr>
        <p:spPr>
          <a:xfrm>
            <a:off x="1457209" y="5724907"/>
            <a:ext cx="552715" cy="553665"/>
          </a:xfrm>
          <a:prstGeom prst="ellipse">
            <a:avLst/>
          </a:prstGeom>
          <a:solidFill>
            <a:srgbClr val="FFC759">
              <a:lumMod val="75000"/>
            </a:srgbClr>
          </a:solidFill>
          <a:ln>
            <a:noFill/>
          </a:ln>
        </p:spPr>
        <p:style>
          <a:lnRef idx="2">
            <a:srgbClr val="F2655C">
              <a:shade val="50000"/>
            </a:srgbClr>
          </a:lnRef>
          <a:fillRef idx="1">
            <a:srgbClr val="F2655C"/>
          </a:fillRef>
          <a:effectRef idx="0">
            <a:srgbClr val="F2655C"/>
          </a:effectRef>
          <a:fontRef idx="minor">
            <a:sysClr val="window" lastClr="FFFFFF"/>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ysClr val="windowText" lastClr="000000"/>
              </a:solidFill>
              <a:effectLst/>
              <a:uLnTx/>
              <a:uFillTx/>
            </a:endParaRPr>
          </a:p>
        </p:txBody>
      </p:sp>
      <p:sp>
        <p:nvSpPr>
          <p:cNvPr id="52" name="文本框 14"/>
          <p:cNvSpPr txBox="1"/>
          <p:nvPr>
            <p:custDataLst>
              <p:tags r:id="rId14"/>
            </p:custDataLst>
          </p:nvPr>
        </p:nvSpPr>
        <p:spPr>
          <a:xfrm>
            <a:off x="1541130" y="5731549"/>
            <a:ext cx="384874" cy="553665"/>
          </a:xfrm>
          <a:prstGeom prst="rect">
            <a:avLst/>
          </a:prstGeom>
          <a:noFill/>
          <a:ln w="9525">
            <a:noFill/>
          </a:ln>
        </p:spPr>
        <p:txBody>
          <a:bodyPr wrap="square" lIns="90000" tIns="46800" rIns="90000" bIns="46800">
            <a:normAutofit fontScale="60000"/>
          </a:bodyPr>
          <a:lstStyle/>
          <a:p>
            <a:pPr lvl="0" algn="ctr"/>
            <a:r>
              <a:rPr lang="en-US" altLang="zh-CN" sz="4400" b="1" smtClean="0"/>
              <a:t>5</a:t>
            </a:r>
            <a:endParaRPr lang="zh-CN" altLang="en-US" sz="4400" b="1" dirty="0"/>
          </a:p>
        </p:txBody>
      </p:sp>
      <p:sp>
        <p:nvSpPr>
          <p:cNvPr id="50" name="文本框 49"/>
          <p:cNvSpPr txBox="1"/>
          <p:nvPr>
            <p:custDataLst>
              <p:tags r:id="rId15"/>
            </p:custDataLst>
          </p:nvPr>
        </p:nvSpPr>
        <p:spPr>
          <a:xfrm>
            <a:off x="2227580" y="5847715"/>
            <a:ext cx="5239385" cy="622300"/>
          </a:xfrm>
          <a:prstGeom prst="rect">
            <a:avLst/>
          </a:prstGeom>
          <a:noFill/>
          <a:ln w="9525">
            <a:noFill/>
          </a:ln>
        </p:spPr>
        <p:txBody>
          <a:bodyPr wrap="square" anchor="b" anchorCtr="0"/>
          <a:lstStyle>
            <a:defPPr>
              <a:defRPr lang="zh-CN"/>
            </a:defPPr>
            <a:lvl1pPr marL="0" lvl="0" indent="0" eaLnBrk="1" hangingPunct="1">
              <a:lnSpc>
                <a:spcPct val="100000"/>
              </a:lnSpc>
              <a:buFont typeface="Arial" panose="020B0604020202020204" pitchFamily="34" charset="0"/>
              <a:buNone/>
              <a:defRPr sz="2000">
                <a:latin typeface="Arial" panose="020B0604020202020204" pitchFamily="34" charset="0"/>
                <a:ea typeface="+mn-ea"/>
              </a:defRPr>
            </a:lvl1pPr>
            <a:lvl2pPr marL="685800" indent="-228600">
              <a:lnSpc>
                <a:spcPct val="90000"/>
              </a:lnSpc>
              <a:spcBef>
                <a:spcPts val="500"/>
              </a:spcBef>
              <a:buFont typeface="Arial" panose="020B0604020202020204" pitchFamily="34" charset="0"/>
              <a:buChar char="•"/>
              <a:defRPr sz="2400">
                <a:latin typeface="Arial" panose="020B0604020202020204" pitchFamily="34" charset="0"/>
                <a:ea typeface="+mn-ea"/>
              </a:defRPr>
            </a:lvl2pPr>
            <a:lvl3pPr marL="1143000" indent="-228600">
              <a:lnSpc>
                <a:spcPct val="90000"/>
              </a:lnSpc>
              <a:spcBef>
                <a:spcPts val="500"/>
              </a:spcBef>
              <a:buFont typeface="Arial" panose="020B0604020202020204" pitchFamily="34" charset="0"/>
              <a:buChar char="•"/>
              <a:defRPr sz="2000">
                <a:latin typeface="Arial" panose="020B0604020202020204" pitchFamily="34" charset="0"/>
                <a:ea typeface="+mn-ea"/>
              </a:defRPr>
            </a:lvl3pPr>
            <a:lvl4pPr marL="1600200" indent="-228600">
              <a:lnSpc>
                <a:spcPct val="90000"/>
              </a:lnSpc>
              <a:spcBef>
                <a:spcPts val="500"/>
              </a:spcBef>
              <a:buFont typeface="Arial" panose="020B0604020202020204" pitchFamily="34" charset="0"/>
              <a:buChar char="•"/>
              <a:defRPr>
                <a:latin typeface="Arial" panose="020B0604020202020204" pitchFamily="34" charset="0"/>
                <a:ea typeface="+mn-ea"/>
              </a:defRPr>
            </a:lvl4pPr>
            <a:lvl5pPr marL="2057400" indent="-228600">
              <a:lnSpc>
                <a:spcPct val="90000"/>
              </a:lnSpc>
              <a:spcBef>
                <a:spcPts val="500"/>
              </a:spcBef>
              <a:buFont typeface="Arial" panose="020B0604020202020204" pitchFamily="34" charset="0"/>
              <a:buChar char="•"/>
              <a:defRPr>
                <a:latin typeface="Arial" panose="020B0604020202020204" pitchFamily="34" charset="0"/>
                <a:ea typeface="+mn-ea"/>
              </a:defRPr>
            </a:lvl5pPr>
          </a:lstStyle>
          <a:p>
            <a:r>
              <a:rPr lang="zh-CN" altLang="en-US" b="1" dirty="0">
                <a:latin typeface="Arial" panose="020B0604020202020204" pitchFamily="34" charset="0"/>
                <a:ea typeface="黑体" pitchFamily="49" charset="-122"/>
                <a:cs typeface="+mn-ea"/>
              </a:rPr>
              <a:t>幼儿会理解并遵守日常生活中基本的社会行为规范。</a:t>
            </a:r>
            <a:endParaRPr lang="zh-CN" altLang="en-US" b="1" dirty="0">
              <a:latin typeface="Arial" panose="020B0604020202020204" pitchFamily="34" charset="0"/>
              <a:ea typeface="黑体" pitchFamily="49" charset="-122"/>
              <a:cs typeface="+mn-ea"/>
            </a:endParaRPr>
          </a:p>
        </p:txBody>
      </p:sp>
      <p:pic>
        <p:nvPicPr>
          <p:cNvPr id="7" name="图片 6"/>
          <p:cNvPicPr>
            <a:picLocks noChangeAspect="1"/>
          </p:cNvPicPr>
          <p:nvPr/>
        </p:nvPicPr>
        <p:blipFill>
          <a:blip r:embed="rId16"/>
          <a:stretch>
            <a:fillRect/>
          </a:stretch>
        </p:blipFill>
        <p:spPr>
          <a:xfrm>
            <a:off x="7892415" y="2436495"/>
            <a:ext cx="3524250" cy="2642870"/>
          </a:xfrm>
          <a:prstGeom prst="rect">
            <a:avLst/>
          </a:prstGeom>
        </p:spPr>
      </p:pic>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6" name="文本框 55"/>
          <p:cNvSpPr txBox="1"/>
          <p:nvPr/>
        </p:nvSpPr>
        <p:spPr>
          <a:xfrm>
            <a:off x="1411288" y="1712913"/>
            <a:ext cx="10044113" cy="501650"/>
          </a:xfrm>
          <a:prstGeom prst="rect">
            <a:avLst/>
          </a:prstGeom>
          <a:noFill/>
        </p:spPr>
        <p:txBody>
          <a:bodyPr wrap="square">
            <a:spAutoFit/>
          </a:bodyPr>
          <a:lstStyle/>
          <a:p>
            <a:pPr marR="0" defTabSz="914400" eaLnBrk="1" fontAlgn="auto" hangingPunct="1">
              <a:lnSpc>
                <a:spcPts val="3200"/>
              </a:lnSpc>
              <a:spcBef>
                <a:spcPts val="0"/>
              </a:spcBef>
              <a:spcAft>
                <a:spcPts val="0"/>
              </a:spcAft>
              <a:buClrTx/>
              <a:buSzTx/>
              <a:buFontTx/>
              <a:buNone/>
              <a:defRPr/>
            </a:pPr>
            <a:r>
              <a:rPr kumimoji="0" lang="zh-CN" altLang="en-US" sz="2400" b="1" kern="1200" cap="none" spc="0" normalizeH="0" baseline="0" noProof="0" dirty="0">
                <a:solidFill>
                  <a:schemeClr val="accent5">
                    <a:lumMod val="75000"/>
                  </a:schemeClr>
                </a:solidFill>
                <a:latin typeface="微软雅黑" pitchFamily="34" charset="-122"/>
                <a:ea typeface="微软雅黑" pitchFamily="34" charset="-122"/>
                <a:cs typeface="+mn-cs"/>
              </a:rPr>
              <a:t>幼儿园社会领域教育的内容</a:t>
            </a:r>
            <a:endParaRPr kumimoji="0" lang="en-US" altLang="zh-CN" sz="2400" b="1" kern="1200" cap="none" spc="0" normalizeH="0" baseline="0" noProof="0" dirty="0">
              <a:solidFill>
                <a:schemeClr val="accent5">
                  <a:lumMod val="75000"/>
                </a:schemeClr>
              </a:solidFill>
              <a:latin typeface="微软雅黑" pitchFamily="34" charset="-122"/>
              <a:ea typeface="微软雅黑" pitchFamily="34" charset="-122"/>
              <a:cs typeface="+mn-cs"/>
            </a:endParaRPr>
          </a:p>
        </p:txBody>
      </p:sp>
      <p:sp>
        <p:nvSpPr>
          <p:cNvPr id="4" name="Oval 13"/>
          <p:cNvSpPr>
            <a:spLocks noChangeArrowheads="1"/>
          </p:cNvSpPr>
          <p:nvPr/>
        </p:nvSpPr>
        <p:spPr bwMode="auto">
          <a:xfrm>
            <a:off x="1966913" y="2728913"/>
            <a:ext cx="546100" cy="542925"/>
          </a:xfrm>
          <a:prstGeom prst="ellipse">
            <a:avLst/>
          </a:prstGeom>
          <a:solidFill>
            <a:schemeClr val="accent1">
              <a:lumMod val="90000"/>
            </a:schemeClr>
          </a:solidFill>
          <a:ln w="6350">
            <a:solidFill>
              <a:schemeClr val="bg1"/>
            </a:solidFill>
          </a:ln>
        </p:spPr>
        <p:txBody>
          <a:bodyPr/>
          <a:lstStyle>
            <a:lvl1pPr>
              <a:defRPr>
                <a:solidFill>
                  <a:schemeClr val="tx1"/>
                </a:solidFill>
                <a:latin typeface="等线"/>
                <a:ea typeface="等线"/>
                <a:cs typeface="等线"/>
              </a:defRPr>
            </a:lvl1pPr>
            <a:lvl2pPr marL="742950" indent="-285750">
              <a:defRPr>
                <a:solidFill>
                  <a:schemeClr val="tx1"/>
                </a:solidFill>
                <a:latin typeface="等线"/>
                <a:ea typeface="等线"/>
                <a:cs typeface="等线"/>
              </a:defRPr>
            </a:lvl2pPr>
            <a:lvl3pPr marL="1143000" indent="-228600">
              <a:defRPr>
                <a:solidFill>
                  <a:schemeClr val="tx1"/>
                </a:solidFill>
                <a:latin typeface="等线"/>
                <a:ea typeface="等线"/>
                <a:cs typeface="等线"/>
              </a:defRPr>
            </a:lvl3pPr>
            <a:lvl4pPr marL="1600200" indent="-228600">
              <a:defRPr>
                <a:solidFill>
                  <a:schemeClr val="tx1"/>
                </a:solidFill>
                <a:latin typeface="等线"/>
                <a:ea typeface="等线"/>
                <a:cs typeface="等线"/>
              </a:defRPr>
            </a:lvl4pPr>
            <a:lvl5pPr marL="2057400" indent="-228600">
              <a:defRPr>
                <a:solidFill>
                  <a:schemeClr val="tx1"/>
                </a:solidFill>
                <a:latin typeface="等线"/>
                <a:ea typeface="等线"/>
                <a:cs typeface="等线"/>
              </a:defRPr>
            </a:lvl5pPr>
            <a:lvl6pPr marL="2514600" indent="-228600" fontAlgn="base">
              <a:spcBef>
                <a:spcPct val="0"/>
              </a:spcBef>
              <a:spcAft>
                <a:spcPct val="0"/>
              </a:spcAft>
              <a:defRPr>
                <a:solidFill>
                  <a:schemeClr val="tx1"/>
                </a:solidFill>
                <a:latin typeface="等线"/>
                <a:ea typeface="等线"/>
                <a:cs typeface="等线"/>
              </a:defRPr>
            </a:lvl6pPr>
            <a:lvl7pPr marL="2971800" indent="-228600" fontAlgn="base">
              <a:spcBef>
                <a:spcPct val="0"/>
              </a:spcBef>
              <a:spcAft>
                <a:spcPct val="0"/>
              </a:spcAft>
              <a:defRPr>
                <a:solidFill>
                  <a:schemeClr val="tx1"/>
                </a:solidFill>
                <a:latin typeface="等线"/>
                <a:ea typeface="等线"/>
                <a:cs typeface="等线"/>
              </a:defRPr>
            </a:lvl7pPr>
            <a:lvl8pPr marL="3429000" indent="-228600" fontAlgn="base">
              <a:spcBef>
                <a:spcPct val="0"/>
              </a:spcBef>
              <a:spcAft>
                <a:spcPct val="0"/>
              </a:spcAft>
              <a:defRPr>
                <a:solidFill>
                  <a:schemeClr val="tx1"/>
                </a:solidFill>
                <a:latin typeface="等线"/>
                <a:ea typeface="等线"/>
                <a:cs typeface="等线"/>
              </a:defRPr>
            </a:lvl8pPr>
            <a:lvl9pPr marL="3886200" indent="-228600" fontAlgn="base">
              <a:spcBef>
                <a:spcPct val="0"/>
              </a:spcBef>
              <a:spcAft>
                <a:spcPct val="0"/>
              </a:spcAft>
              <a:defRPr>
                <a:solidFill>
                  <a:schemeClr val="tx1"/>
                </a:solidFill>
                <a:latin typeface="等线"/>
                <a:ea typeface="等线"/>
                <a:cs typeface="等线"/>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等线"/>
              <a:ea typeface="宋体" pitchFamily="2" charset="-122"/>
              <a:cs typeface="等线"/>
            </a:endParaRPr>
          </a:p>
        </p:txBody>
      </p:sp>
      <p:sp>
        <p:nvSpPr>
          <p:cNvPr id="5" name="Oval 17"/>
          <p:cNvSpPr>
            <a:spLocks noChangeArrowheads="1"/>
          </p:cNvSpPr>
          <p:nvPr/>
        </p:nvSpPr>
        <p:spPr bwMode="auto">
          <a:xfrm>
            <a:off x="1968500" y="3663950"/>
            <a:ext cx="546100" cy="544513"/>
          </a:xfrm>
          <a:prstGeom prst="ellipse">
            <a:avLst/>
          </a:prstGeom>
          <a:solidFill>
            <a:schemeClr val="accent2">
              <a:lumMod val="90000"/>
            </a:schemeClr>
          </a:solidFill>
          <a:ln w="6350">
            <a:solidFill>
              <a:schemeClr val="bg1"/>
            </a:solidFill>
          </a:ln>
        </p:spPr>
        <p:txBody>
          <a:bodyPr/>
          <a:lstStyle>
            <a:lvl1pPr>
              <a:defRPr>
                <a:solidFill>
                  <a:schemeClr val="tx1"/>
                </a:solidFill>
                <a:latin typeface="等线"/>
                <a:ea typeface="等线"/>
                <a:cs typeface="等线"/>
              </a:defRPr>
            </a:lvl1pPr>
            <a:lvl2pPr marL="742950" indent="-285750">
              <a:defRPr>
                <a:solidFill>
                  <a:schemeClr val="tx1"/>
                </a:solidFill>
                <a:latin typeface="等线"/>
                <a:ea typeface="等线"/>
                <a:cs typeface="等线"/>
              </a:defRPr>
            </a:lvl2pPr>
            <a:lvl3pPr marL="1143000" indent="-228600">
              <a:defRPr>
                <a:solidFill>
                  <a:schemeClr val="tx1"/>
                </a:solidFill>
                <a:latin typeface="等线"/>
                <a:ea typeface="等线"/>
                <a:cs typeface="等线"/>
              </a:defRPr>
            </a:lvl3pPr>
            <a:lvl4pPr marL="1600200" indent="-228600">
              <a:defRPr>
                <a:solidFill>
                  <a:schemeClr val="tx1"/>
                </a:solidFill>
                <a:latin typeface="等线"/>
                <a:ea typeface="等线"/>
                <a:cs typeface="等线"/>
              </a:defRPr>
            </a:lvl4pPr>
            <a:lvl5pPr marL="2057400" indent="-228600">
              <a:defRPr>
                <a:solidFill>
                  <a:schemeClr val="tx1"/>
                </a:solidFill>
                <a:latin typeface="等线"/>
                <a:ea typeface="等线"/>
                <a:cs typeface="等线"/>
              </a:defRPr>
            </a:lvl5pPr>
            <a:lvl6pPr marL="2514600" indent="-228600" fontAlgn="base">
              <a:spcBef>
                <a:spcPct val="0"/>
              </a:spcBef>
              <a:spcAft>
                <a:spcPct val="0"/>
              </a:spcAft>
              <a:defRPr>
                <a:solidFill>
                  <a:schemeClr val="tx1"/>
                </a:solidFill>
                <a:latin typeface="等线"/>
                <a:ea typeface="等线"/>
                <a:cs typeface="等线"/>
              </a:defRPr>
            </a:lvl6pPr>
            <a:lvl7pPr marL="2971800" indent="-228600" fontAlgn="base">
              <a:spcBef>
                <a:spcPct val="0"/>
              </a:spcBef>
              <a:spcAft>
                <a:spcPct val="0"/>
              </a:spcAft>
              <a:defRPr>
                <a:solidFill>
                  <a:schemeClr val="tx1"/>
                </a:solidFill>
                <a:latin typeface="等线"/>
                <a:ea typeface="等线"/>
                <a:cs typeface="等线"/>
              </a:defRPr>
            </a:lvl7pPr>
            <a:lvl8pPr marL="3429000" indent="-228600" fontAlgn="base">
              <a:spcBef>
                <a:spcPct val="0"/>
              </a:spcBef>
              <a:spcAft>
                <a:spcPct val="0"/>
              </a:spcAft>
              <a:defRPr>
                <a:solidFill>
                  <a:schemeClr val="tx1"/>
                </a:solidFill>
                <a:latin typeface="等线"/>
                <a:ea typeface="等线"/>
                <a:cs typeface="等线"/>
              </a:defRPr>
            </a:lvl8pPr>
            <a:lvl9pPr marL="3886200" indent="-228600" fontAlgn="base">
              <a:spcBef>
                <a:spcPct val="0"/>
              </a:spcBef>
              <a:spcAft>
                <a:spcPct val="0"/>
              </a:spcAft>
              <a:defRPr>
                <a:solidFill>
                  <a:schemeClr val="tx1"/>
                </a:solidFill>
                <a:latin typeface="等线"/>
                <a:ea typeface="等线"/>
                <a:cs typeface="等线"/>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等线"/>
              <a:ea typeface="宋体" pitchFamily="2" charset="-122"/>
              <a:cs typeface="等线"/>
            </a:endParaRPr>
          </a:p>
        </p:txBody>
      </p:sp>
      <p:sp>
        <p:nvSpPr>
          <p:cNvPr id="6" name="Oval 22"/>
          <p:cNvSpPr>
            <a:spLocks noChangeArrowheads="1"/>
          </p:cNvSpPr>
          <p:nvPr/>
        </p:nvSpPr>
        <p:spPr bwMode="auto">
          <a:xfrm>
            <a:off x="1968500" y="4589463"/>
            <a:ext cx="546100" cy="542925"/>
          </a:xfrm>
          <a:prstGeom prst="ellipse">
            <a:avLst/>
          </a:prstGeom>
          <a:solidFill>
            <a:schemeClr val="accent4"/>
          </a:solidFill>
          <a:ln w="6350">
            <a:solidFill>
              <a:schemeClr val="bg1"/>
            </a:solidFill>
          </a:ln>
        </p:spPr>
        <p:txBody>
          <a:bodyPr/>
          <a:lstStyle>
            <a:lvl1pPr>
              <a:defRPr>
                <a:solidFill>
                  <a:schemeClr val="tx1"/>
                </a:solidFill>
                <a:latin typeface="等线"/>
                <a:ea typeface="等线"/>
                <a:cs typeface="等线"/>
              </a:defRPr>
            </a:lvl1pPr>
            <a:lvl2pPr marL="742950" indent="-285750">
              <a:defRPr>
                <a:solidFill>
                  <a:schemeClr val="tx1"/>
                </a:solidFill>
                <a:latin typeface="等线"/>
                <a:ea typeface="等线"/>
                <a:cs typeface="等线"/>
              </a:defRPr>
            </a:lvl2pPr>
            <a:lvl3pPr marL="1143000" indent="-228600">
              <a:defRPr>
                <a:solidFill>
                  <a:schemeClr val="tx1"/>
                </a:solidFill>
                <a:latin typeface="等线"/>
                <a:ea typeface="等线"/>
                <a:cs typeface="等线"/>
              </a:defRPr>
            </a:lvl3pPr>
            <a:lvl4pPr marL="1600200" indent="-228600">
              <a:defRPr>
                <a:solidFill>
                  <a:schemeClr val="tx1"/>
                </a:solidFill>
                <a:latin typeface="等线"/>
                <a:ea typeface="等线"/>
                <a:cs typeface="等线"/>
              </a:defRPr>
            </a:lvl4pPr>
            <a:lvl5pPr marL="2057400" indent="-228600">
              <a:defRPr>
                <a:solidFill>
                  <a:schemeClr val="tx1"/>
                </a:solidFill>
                <a:latin typeface="等线"/>
                <a:ea typeface="等线"/>
                <a:cs typeface="等线"/>
              </a:defRPr>
            </a:lvl5pPr>
            <a:lvl6pPr marL="2514600" indent="-228600" fontAlgn="base">
              <a:spcBef>
                <a:spcPct val="0"/>
              </a:spcBef>
              <a:spcAft>
                <a:spcPct val="0"/>
              </a:spcAft>
              <a:defRPr>
                <a:solidFill>
                  <a:schemeClr val="tx1"/>
                </a:solidFill>
                <a:latin typeface="等线"/>
                <a:ea typeface="等线"/>
                <a:cs typeface="等线"/>
              </a:defRPr>
            </a:lvl6pPr>
            <a:lvl7pPr marL="2971800" indent="-228600" fontAlgn="base">
              <a:spcBef>
                <a:spcPct val="0"/>
              </a:spcBef>
              <a:spcAft>
                <a:spcPct val="0"/>
              </a:spcAft>
              <a:defRPr>
                <a:solidFill>
                  <a:schemeClr val="tx1"/>
                </a:solidFill>
                <a:latin typeface="等线"/>
                <a:ea typeface="等线"/>
                <a:cs typeface="等线"/>
              </a:defRPr>
            </a:lvl7pPr>
            <a:lvl8pPr marL="3429000" indent="-228600" fontAlgn="base">
              <a:spcBef>
                <a:spcPct val="0"/>
              </a:spcBef>
              <a:spcAft>
                <a:spcPct val="0"/>
              </a:spcAft>
              <a:defRPr>
                <a:solidFill>
                  <a:schemeClr val="tx1"/>
                </a:solidFill>
                <a:latin typeface="等线"/>
                <a:ea typeface="等线"/>
                <a:cs typeface="等线"/>
              </a:defRPr>
            </a:lvl8pPr>
            <a:lvl9pPr marL="3886200" indent="-228600" fontAlgn="base">
              <a:spcBef>
                <a:spcPct val="0"/>
              </a:spcBef>
              <a:spcAft>
                <a:spcPct val="0"/>
              </a:spcAft>
              <a:defRPr>
                <a:solidFill>
                  <a:schemeClr val="tx1"/>
                </a:solidFill>
                <a:latin typeface="等线"/>
                <a:ea typeface="等线"/>
                <a:cs typeface="等线"/>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等线"/>
              <a:ea typeface="宋体" pitchFamily="2" charset="-122"/>
              <a:cs typeface="等线"/>
            </a:endParaRPr>
          </a:p>
        </p:txBody>
      </p:sp>
      <p:grpSp>
        <p:nvGrpSpPr>
          <p:cNvPr id="47111" name="组合 6"/>
          <p:cNvGrpSpPr/>
          <p:nvPr/>
        </p:nvGrpSpPr>
        <p:grpSpPr>
          <a:xfrm>
            <a:off x="2157413" y="3821113"/>
            <a:ext cx="169862" cy="230187"/>
            <a:chOff x="9774238" y="912813"/>
            <a:chExt cx="209551" cy="284163"/>
          </a:xfrm>
        </p:grpSpPr>
        <p:sp>
          <p:nvSpPr>
            <p:cNvPr id="47133" name="Freeform 22"/>
            <p:cNvSpPr/>
            <p:nvPr/>
          </p:nvSpPr>
          <p:spPr>
            <a:xfrm>
              <a:off x="9893301" y="912813"/>
              <a:ext cx="90488" cy="90488"/>
            </a:xfrm>
            <a:custGeom>
              <a:avLst/>
              <a:gdLst/>
              <a:ahLst/>
              <a:cxnLst>
                <a:cxn ang="0">
                  <a:pos x="143650494" y="143650494"/>
                </a:cxn>
                <a:cxn ang="0">
                  <a:pos x="0" y="0"/>
                </a:cxn>
                <a:cxn ang="0">
                  <a:pos x="0" y="143650494"/>
                </a:cxn>
                <a:cxn ang="0">
                  <a:pos x="143650494" y="143650494"/>
                </a:cxn>
              </a:cxnLst>
              <a:pathLst>
                <a:path w="57" h="57">
                  <a:moveTo>
                    <a:pt x="57" y="57"/>
                  </a:moveTo>
                  <a:lnTo>
                    <a:pt x="0" y="0"/>
                  </a:lnTo>
                  <a:lnTo>
                    <a:pt x="0" y="57"/>
                  </a:lnTo>
                  <a:lnTo>
                    <a:pt x="57" y="57"/>
                  </a:lnTo>
                  <a:close/>
                </a:path>
              </a:pathLst>
            </a:custGeom>
            <a:noFill/>
            <a:ln w="12700" cap="rnd" cmpd="sng">
              <a:solidFill>
                <a:schemeClr val="bg2">
                  <a:alpha val="100000"/>
                </a:schemeClr>
              </a:solidFill>
              <a:prstDash val="solid"/>
              <a:round/>
              <a:headEnd type="none" w="med" len="med"/>
              <a:tailEnd type="none" w="med" len="med"/>
            </a:ln>
          </p:spPr>
          <p:txBody>
            <a:bodyPr/>
            <a:p>
              <a:endParaRPr lang="zh-CN" altLang="en-US"/>
            </a:p>
          </p:txBody>
        </p:sp>
        <p:sp>
          <p:nvSpPr>
            <p:cNvPr id="47134" name="Freeform 23"/>
            <p:cNvSpPr/>
            <p:nvPr/>
          </p:nvSpPr>
          <p:spPr>
            <a:xfrm>
              <a:off x="9774238" y="912813"/>
              <a:ext cx="209550" cy="284163"/>
            </a:xfrm>
            <a:custGeom>
              <a:avLst/>
              <a:gdLst/>
              <a:ahLst/>
              <a:cxnLst>
                <a:cxn ang="0">
                  <a:pos x="189012513" y="0"/>
                </a:cxn>
                <a:cxn ang="0">
                  <a:pos x="0" y="0"/>
                </a:cxn>
                <a:cxn ang="0">
                  <a:pos x="0" y="451109556"/>
                </a:cxn>
                <a:cxn ang="0">
                  <a:pos x="332660625" y="451109556"/>
                </a:cxn>
                <a:cxn ang="0">
                  <a:pos x="332660625" y="143649953"/>
                </a:cxn>
              </a:cxnLst>
              <a:pathLst>
                <a:path w="132" h="179">
                  <a:moveTo>
                    <a:pt x="75" y="0"/>
                  </a:moveTo>
                  <a:lnTo>
                    <a:pt x="0" y="0"/>
                  </a:lnTo>
                  <a:lnTo>
                    <a:pt x="0" y="179"/>
                  </a:lnTo>
                  <a:lnTo>
                    <a:pt x="132" y="179"/>
                  </a:lnTo>
                  <a:lnTo>
                    <a:pt x="132" y="57"/>
                  </a:lnTo>
                </a:path>
              </a:pathLst>
            </a:custGeom>
            <a:noFill/>
            <a:ln w="12700" cap="rnd" cmpd="sng">
              <a:solidFill>
                <a:schemeClr val="bg2">
                  <a:alpha val="100000"/>
                </a:schemeClr>
              </a:solidFill>
              <a:prstDash val="solid"/>
              <a:round/>
              <a:headEnd type="none" w="med" len="med"/>
              <a:tailEnd type="none" w="med" len="med"/>
            </a:ln>
          </p:spPr>
          <p:txBody>
            <a:bodyPr/>
            <a:p>
              <a:endParaRPr lang="zh-CN" altLang="en-US"/>
            </a:p>
          </p:txBody>
        </p:sp>
      </p:grpSp>
      <p:grpSp>
        <p:nvGrpSpPr>
          <p:cNvPr id="47112" name="组合 9"/>
          <p:cNvGrpSpPr/>
          <p:nvPr/>
        </p:nvGrpSpPr>
        <p:grpSpPr>
          <a:xfrm>
            <a:off x="2125663" y="4745038"/>
            <a:ext cx="233362" cy="231775"/>
            <a:chOff x="11363326" y="-2538413"/>
            <a:chExt cx="285750" cy="285750"/>
          </a:xfrm>
        </p:grpSpPr>
        <p:sp>
          <p:nvSpPr>
            <p:cNvPr id="47122" name="Oval 31"/>
            <p:cNvSpPr/>
            <p:nvPr/>
          </p:nvSpPr>
          <p:spPr>
            <a:xfrm>
              <a:off x="11423651" y="-2297113"/>
              <a:ext cx="150813" cy="44450"/>
            </a:xfrm>
            <a:prstGeom prst="ellipse">
              <a:avLst/>
            </a:prstGeom>
            <a:noFill/>
            <a:ln w="12700" cap="rnd" cmpd="sng">
              <a:solidFill>
                <a:schemeClr val="bg2"/>
              </a:solidFill>
              <a:prstDash val="solid"/>
              <a:headEnd type="none" w="med" len="med"/>
              <a:tailEnd type="none" w="med" len="med"/>
            </a:ln>
          </p:spPr>
          <p:txBody>
            <a:bodyPr/>
            <a:lst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等线"/>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等线"/>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等线"/>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a:defRPr>
              </a:lvl5pPr>
            </a:lstStyle>
            <a:p>
              <a:pPr marL="0" lvl="0" indent="0" eaLnBrk="1" hangingPunct="1">
                <a:lnSpc>
                  <a:spcPct val="100000"/>
                </a:lnSpc>
                <a:spcBef>
                  <a:spcPct val="0"/>
                </a:spcBef>
                <a:buFontTx/>
                <a:buNone/>
              </a:pPr>
              <a:endParaRPr lang="zh-CN" altLang="en-US" sz="1800" dirty="0">
                <a:ea typeface="宋体" pitchFamily="2" charset="-122"/>
              </a:endParaRPr>
            </a:p>
          </p:txBody>
        </p:sp>
        <p:sp>
          <p:nvSpPr>
            <p:cNvPr id="47123" name="Rectangle 32"/>
            <p:cNvSpPr/>
            <p:nvPr/>
          </p:nvSpPr>
          <p:spPr>
            <a:xfrm>
              <a:off x="11363326" y="-2538413"/>
              <a:ext cx="285750" cy="195263"/>
            </a:xfrm>
            <a:prstGeom prst="rect">
              <a:avLst/>
            </a:prstGeom>
            <a:noFill/>
            <a:ln w="12700" cap="rnd" cmpd="sng">
              <a:solidFill>
                <a:schemeClr val="bg2"/>
              </a:solidFill>
              <a:prstDash val="solid"/>
              <a:round/>
              <a:headEnd type="none" w="med" len="med"/>
              <a:tailEnd type="none" w="med" len="med"/>
            </a:ln>
          </p:spPr>
          <p:txBody>
            <a:bodyPr/>
            <a:lst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等线"/>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等线"/>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等线"/>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a:defRPr>
              </a:lvl5pPr>
            </a:lstStyle>
            <a:p>
              <a:pPr marL="0" lvl="0" indent="0" eaLnBrk="1" hangingPunct="1">
                <a:lnSpc>
                  <a:spcPct val="100000"/>
                </a:lnSpc>
                <a:spcBef>
                  <a:spcPct val="0"/>
                </a:spcBef>
                <a:buFontTx/>
                <a:buNone/>
              </a:pPr>
              <a:endParaRPr lang="zh-CN" altLang="en-US" sz="1800" dirty="0">
                <a:ea typeface="宋体" pitchFamily="2" charset="-122"/>
              </a:endParaRPr>
            </a:p>
          </p:txBody>
        </p:sp>
        <p:sp>
          <p:nvSpPr>
            <p:cNvPr id="47124" name="Line 33"/>
            <p:cNvSpPr/>
            <p:nvPr/>
          </p:nvSpPr>
          <p:spPr>
            <a:xfrm>
              <a:off x="11401426" y="-2508250"/>
              <a:ext cx="209550" cy="0"/>
            </a:xfrm>
            <a:prstGeom prst="line">
              <a:avLst/>
            </a:prstGeom>
            <a:ln w="12700" cap="rnd" cmpd="sng">
              <a:solidFill>
                <a:schemeClr val="bg2"/>
              </a:solidFill>
              <a:prstDash val="solid"/>
              <a:headEnd type="none" w="med" len="med"/>
              <a:tailEnd type="none" w="med" len="med"/>
            </a:ln>
          </p:spPr>
        </p:sp>
        <p:sp>
          <p:nvSpPr>
            <p:cNvPr id="47125" name="Line 34"/>
            <p:cNvSpPr/>
            <p:nvPr/>
          </p:nvSpPr>
          <p:spPr>
            <a:xfrm>
              <a:off x="11522076" y="-2447925"/>
              <a:ext cx="88900" cy="0"/>
            </a:xfrm>
            <a:prstGeom prst="line">
              <a:avLst/>
            </a:prstGeom>
            <a:ln w="12700" cap="rnd" cmpd="sng">
              <a:solidFill>
                <a:schemeClr val="bg2"/>
              </a:solidFill>
              <a:prstDash val="solid"/>
              <a:headEnd type="none" w="med" len="med"/>
              <a:tailEnd type="none" w="med" len="med"/>
            </a:ln>
          </p:spPr>
        </p:sp>
        <p:sp>
          <p:nvSpPr>
            <p:cNvPr id="47126" name="Line 35"/>
            <p:cNvSpPr/>
            <p:nvPr/>
          </p:nvSpPr>
          <p:spPr>
            <a:xfrm>
              <a:off x="11522076" y="-2417763"/>
              <a:ext cx="88900" cy="0"/>
            </a:xfrm>
            <a:prstGeom prst="line">
              <a:avLst/>
            </a:prstGeom>
            <a:ln w="12700" cap="rnd" cmpd="sng">
              <a:solidFill>
                <a:schemeClr val="bg2"/>
              </a:solidFill>
              <a:prstDash val="solid"/>
              <a:headEnd type="none" w="med" len="med"/>
              <a:tailEnd type="none" w="med" len="med"/>
            </a:ln>
          </p:spPr>
        </p:sp>
        <p:sp>
          <p:nvSpPr>
            <p:cNvPr id="47127" name="Line 36"/>
            <p:cNvSpPr/>
            <p:nvPr/>
          </p:nvSpPr>
          <p:spPr>
            <a:xfrm>
              <a:off x="11522076" y="-2387600"/>
              <a:ext cx="88900" cy="0"/>
            </a:xfrm>
            <a:prstGeom prst="line">
              <a:avLst/>
            </a:prstGeom>
            <a:ln w="12700" cap="rnd" cmpd="sng">
              <a:solidFill>
                <a:schemeClr val="bg2"/>
              </a:solidFill>
              <a:prstDash val="solid"/>
              <a:headEnd type="none" w="med" len="med"/>
              <a:tailEnd type="none" w="med" len="med"/>
            </a:ln>
          </p:spPr>
        </p:sp>
        <p:sp>
          <p:nvSpPr>
            <p:cNvPr id="47128" name="Line 37"/>
            <p:cNvSpPr/>
            <p:nvPr/>
          </p:nvSpPr>
          <p:spPr>
            <a:xfrm flipV="1">
              <a:off x="11393488" y="-2409825"/>
              <a:ext cx="0" cy="30163"/>
            </a:xfrm>
            <a:prstGeom prst="line">
              <a:avLst/>
            </a:prstGeom>
            <a:ln w="12700" cap="rnd" cmpd="sng">
              <a:solidFill>
                <a:schemeClr val="bg2"/>
              </a:solidFill>
              <a:prstDash val="solid"/>
              <a:headEnd type="none" w="med" len="med"/>
              <a:tailEnd type="none" w="med" len="med"/>
            </a:ln>
          </p:spPr>
        </p:sp>
        <p:sp>
          <p:nvSpPr>
            <p:cNvPr id="47129" name="Line 38"/>
            <p:cNvSpPr/>
            <p:nvPr/>
          </p:nvSpPr>
          <p:spPr>
            <a:xfrm flipV="1">
              <a:off x="11423651" y="-2439988"/>
              <a:ext cx="0" cy="60325"/>
            </a:xfrm>
            <a:prstGeom prst="line">
              <a:avLst/>
            </a:prstGeom>
            <a:ln w="12700" cap="rnd" cmpd="sng">
              <a:solidFill>
                <a:schemeClr val="bg2"/>
              </a:solidFill>
              <a:prstDash val="solid"/>
              <a:headEnd type="none" w="med" len="med"/>
              <a:tailEnd type="none" w="med" len="med"/>
            </a:ln>
          </p:spPr>
        </p:sp>
        <p:sp>
          <p:nvSpPr>
            <p:cNvPr id="47130" name="Line 39"/>
            <p:cNvSpPr/>
            <p:nvPr/>
          </p:nvSpPr>
          <p:spPr>
            <a:xfrm flipV="1">
              <a:off x="11453813" y="-2470150"/>
              <a:ext cx="0" cy="90488"/>
            </a:xfrm>
            <a:prstGeom prst="line">
              <a:avLst/>
            </a:prstGeom>
            <a:ln w="12700" cap="rnd" cmpd="sng">
              <a:solidFill>
                <a:schemeClr val="bg2"/>
              </a:solidFill>
              <a:prstDash val="solid"/>
              <a:headEnd type="none" w="med" len="med"/>
              <a:tailEnd type="none" w="med" len="med"/>
            </a:ln>
          </p:spPr>
        </p:sp>
        <p:sp>
          <p:nvSpPr>
            <p:cNvPr id="47131" name="Line 40"/>
            <p:cNvSpPr/>
            <p:nvPr/>
          </p:nvSpPr>
          <p:spPr>
            <a:xfrm flipV="1">
              <a:off x="11483976" y="-2439988"/>
              <a:ext cx="0" cy="60325"/>
            </a:xfrm>
            <a:prstGeom prst="line">
              <a:avLst/>
            </a:prstGeom>
            <a:ln w="12700" cap="rnd" cmpd="sng">
              <a:solidFill>
                <a:schemeClr val="bg2"/>
              </a:solidFill>
              <a:prstDash val="solid"/>
              <a:headEnd type="none" w="med" len="med"/>
              <a:tailEnd type="none" w="med" len="med"/>
            </a:ln>
          </p:spPr>
        </p:sp>
        <p:sp>
          <p:nvSpPr>
            <p:cNvPr id="47132" name="Line 41"/>
            <p:cNvSpPr/>
            <p:nvPr/>
          </p:nvSpPr>
          <p:spPr>
            <a:xfrm flipV="1">
              <a:off x="11498263" y="-2335213"/>
              <a:ext cx="0" cy="60325"/>
            </a:xfrm>
            <a:prstGeom prst="line">
              <a:avLst/>
            </a:prstGeom>
            <a:ln w="12700" cap="rnd" cmpd="sng">
              <a:solidFill>
                <a:schemeClr val="bg2"/>
              </a:solidFill>
              <a:prstDash val="solid"/>
              <a:headEnd type="none" w="med" len="med"/>
              <a:tailEnd type="none" w="med" len="med"/>
            </a:ln>
          </p:spPr>
        </p:sp>
      </p:grpSp>
      <p:grpSp>
        <p:nvGrpSpPr>
          <p:cNvPr id="47113" name="组合 21"/>
          <p:cNvGrpSpPr/>
          <p:nvPr/>
        </p:nvGrpSpPr>
        <p:grpSpPr>
          <a:xfrm>
            <a:off x="2124075" y="2897188"/>
            <a:ext cx="233363" cy="207962"/>
            <a:chOff x="7043738" y="-1533525"/>
            <a:chExt cx="285750" cy="255588"/>
          </a:xfrm>
        </p:grpSpPr>
        <p:sp>
          <p:nvSpPr>
            <p:cNvPr id="47117" name="Freeform 42"/>
            <p:cNvSpPr/>
            <p:nvPr/>
          </p:nvSpPr>
          <p:spPr>
            <a:xfrm>
              <a:off x="7043738" y="-1533525"/>
              <a:ext cx="285750" cy="255588"/>
            </a:xfrm>
            <a:custGeom>
              <a:avLst/>
              <a:gdLst/>
              <a:ahLst/>
              <a:cxnLst>
                <a:cxn ang="0">
                  <a:pos x="1074382401" y="56511259"/>
                </a:cxn>
                <a:cxn ang="0">
                  <a:pos x="1017837740" y="0"/>
                </a:cxn>
                <a:cxn ang="0">
                  <a:pos x="56544661" y="0"/>
                </a:cxn>
                <a:cxn ang="0">
                  <a:pos x="0" y="56511259"/>
                </a:cxn>
                <a:cxn ang="0">
                  <a:pos x="0" y="904153826"/>
                </a:cxn>
                <a:cxn ang="0">
                  <a:pos x="56544661" y="960665084"/>
                </a:cxn>
                <a:cxn ang="0">
                  <a:pos x="1017837740" y="960665084"/>
                </a:cxn>
                <a:cxn ang="0">
                  <a:pos x="1074382401" y="904153826"/>
                </a:cxn>
                <a:cxn ang="0">
                  <a:pos x="1074382401" y="56511259"/>
                </a:cxn>
              </a:cxnLst>
              <a:pathLst>
                <a:path w="76" h="68">
                  <a:moveTo>
                    <a:pt x="76" y="4"/>
                  </a:moveTo>
                  <a:cubicBezTo>
                    <a:pt x="76" y="2"/>
                    <a:pt x="74" y="0"/>
                    <a:pt x="72" y="0"/>
                  </a:cubicBezTo>
                  <a:cubicBezTo>
                    <a:pt x="4" y="0"/>
                    <a:pt x="4" y="0"/>
                    <a:pt x="4" y="0"/>
                  </a:cubicBezTo>
                  <a:cubicBezTo>
                    <a:pt x="2" y="0"/>
                    <a:pt x="0" y="2"/>
                    <a:pt x="0" y="4"/>
                  </a:cubicBezTo>
                  <a:cubicBezTo>
                    <a:pt x="0" y="64"/>
                    <a:pt x="0" y="64"/>
                    <a:pt x="0" y="64"/>
                  </a:cubicBezTo>
                  <a:cubicBezTo>
                    <a:pt x="0" y="66"/>
                    <a:pt x="2" y="68"/>
                    <a:pt x="4" y="68"/>
                  </a:cubicBezTo>
                  <a:cubicBezTo>
                    <a:pt x="72" y="68"/>
                    <a:pt x="72" y="68"/>
                    <a:pt x="72" y="68"/>
                  </a:cubicBezTo>
                  <a:cubicBezTo>
                    <a:pt x="74" y="68"/>
                    <a:pt x="76" y="66"/>
                    <a:pt x="76" y="64"/>
                  </a:cubicBezTo>
                  <a:lnTo>
                    <a:pt x="76" y="4"/>
                  </a:lnTo>
                  <a:close/>
                </a:path>
              </a:pathLst>
            </a:custGeom>
            <a:noFill/>
            <a:ln w="12700" cap="rnd" cmpd="sng">
              <a:solidFill>
                <a:schemeClr val="bg2">
                  <a:alpha val="100000"/>
                </a:schemeClr>
              </a:solidFill>
              <a:prstDash val="solid"/>
              <a:round/>
              <a:headEnd type="none" w="med" len="med"/>
              <a:tailEnd type="none" w="med" len="med"/>
            </a:ln>
          </p:spPr>
          <p:txBody>
            <a:bodyPr/>
            <a:p>
              <a:endParaRPr lang="zh-CN" altLang="en-US"/>
            </a:p>
          </p:txBody>
        </p:sp>
        <p:sp>
          <p:nvSpPr>
            <p:cNvPr id="47118" name="Oval 43"/>
            <p:cNvSpPr/>
            <p:nvPr/>
          </p:nvSpPr>
          <p:spPr>
            <a:xfrm>
              <a:off x="7089776" y="-1487488"/>
              <a:ext cx="44450" cy="44450"/>
            </a:xfrm>
            <a:prstGeom prst="ellipse">
              <a:avLst/>
            </a:prstGeom>
            <a:noFill/>
            <a:ln w="12700" cap="rnd" cmpd="sng">
              <a:solidFill>
                <a:schemeClr val="bg2"/>
              </a:solidFill>
              <a:prstDash val="solid"/>
              <a:headEnd type="none" w="med" len="med"/>
              <a:tailEnd type="none" w="med" len="med"/>
            </a:ln>
          </p:spPr>
          <p:txBody>
            <a:bodyPr/>
            <a:lst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等线"/>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等线"/>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等线"/>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a:defRPr>
              </a:lvl5pPr>
            </a:lstStyle>
            <a:p>
              <a:pPr marL="0" lvl="0" indent="0" eaLnBrk="1" hangingPunct="1">
                <a:lnSpc>
                  <a:spcPct val="100000"/>
                </a:lnSpc>
                <a:spcBef>
                  <a:spcPct val="0"/>
                </a:spcBef>
                <a:buFontTx/>
                <a:buNone/>
              </a:pPr>
              <a:endParaRPr lang="zh-CN" altLang="en-US" sz="1800" dirty="0">
                <a:ea typeface="宋体" pitchFamily="2" charset="-122"/>
              </a:endParaRPr>
            </a:p>
          </p:txBody>
        </p:sp>
        <p:sp>
          <p:nvSpPr>
            <p:cNvPr id="47119" name="Freeform 44"/>
            <p:cNvSpPr/>
            <p:nvPr/>
          </p:nvSpPr>
          <p:spPr>
            <a:xfrm>
              <a:off x="7067551" y="-1435100"/>
              <a:ext cx="239713" cy="90488"/>
            </a:xfrm>
            <a:custGeom>
              <a:avLst/>
              <a:gdLst/>
              <a:ahLst/>
              <a:cxnLst>
                <a:cxn ang="0">
                  <a:pos x="0" y="143650494"/>
                </a:cxn>
                <a:cxn ang="0">
                  <a:pos x="93246769" y="70564765"/>
                </a:cxn>
                <a:cxn ang="0">
                  <a:pos x="141129044" y="118448792"/>
                </a:cxn>
                <a:cxn ang="0">
                  <a:pos x="259577429" y="0"/>
                </a:cxn>
                <a:cxn ang="0">
                  <a:pos x="380545181" y="118448792"/>
                </a:cxn>
              </a:cxnLst>
              <a:pathLst>
                <a:path w="151" h="57">
                  <a:moveTo>
                    <a:pt x="0" y="57"/>
                  </a:moveTo>
                  <a:lnTo>
                    <a:pt x="37" y="28"/>
                  </a:lnTo>
                  <a:lnTo>
                    <a:pt x="56" y="47"/>
                  </a:lnTo>
                  <a:lnTo>
                    <a:pt x="103" y="0"/>
                  </a:lnTo>
                  <a:lnTo>
                    <a:pt x="151" y="47"/>
                  </a:lnTo>
                </a:path>
              </a:pathLst>
            </a:custGeom>
            <a:noFill/>
            <a:ln w="12700" cap="rnd" cmpd="sng">
              <a:solidFill>
                <a:schemeClr val="bg2">
                  <a:alpha val="100000"/>
                </a:schemeClr>
              </a:solidFill>
              <a:prstDash val="solid"/>
              <a:round/>
              <a:headEnd type="none" w="med" len="med"/>
              <a:tailEnd type="none" w="med" len="med"/>
            </a:ln>
          </p:spPr>
          <p:txBody>
            <a:bodyPr/>
            <a:p>
              <a:endParaRPr lang="zh-CN" altLang="en-US"/>
            </a:p>
          </p:txBody>
        </p:sp>
        <p:sp>
          <p:nvSpPr>
            <p:cNvPr id="47120" name="Line 45"/>
            <p:cNvSpPr/>
            <p:nvPr/>
          </p:nvSpPr>
          <p:spPr>
            <a:xfrm flipH="1">
              <a:off x="7202488" y="-1338263"/>
              <a:ext cx="104775" cy="0"/>
            </a:xfrm>
            <a:prstGeom prst="line">
              <a:avLst/>
            </a:prstGeom>
            <a:ln w="12700" cap="rnd" cmpd="sng">
              <a:solidFill>
                <a:schemeClr val="bg2"/>
              </a:solidFill>
              <a:prstDash val="solid"/>
              <a:headEnd type="none" w="med" len="med"/>
              <a:tailEnd type="none" w="med" len="med"/>
            </a:ln>
          </p:spPr>
        </p:sp>
        <p:sp>
          <p:nvSpPr>
            <p:cNvPr id="47121" name="Line 46"/>
            <p:cNvSpPr/>
            <p:nvPr/>
          </p:nvSpPr>
          <p:spPr>
            <a:xfrm flipH="1">
              <a:off x="7142163" y="-1308100"/>
              <a:ext cx="165100" cy="0"/>
            </a:xfrm>
            <a:prstGeom prst="line">
              <a:avLst/>
            </a:prstGeom>
            <a:ln w="12700" cap="rnd" cmpd="sng">
              <a:solidFill>
                <a:schemeClr val="bg2"/>
              </a:solidFill>
              <a:prstDash val="solid"/>
              <a:headEnd type="none" w="med" len="med"/>
              <a:tailEnd type="none" w="med" len="med"/>
            </a:ln>
          </p:spPr>
        </p:sp>
      </p:grpSp>
      <p:sp>
        <p:nvSpPr>
          <p:cNvPr id="47114" name="矩形 27"/>
          <p:cNvSpPr/>
          <p:nvPr/>
        </p:nvSpPr>
        <p:spPr>
          <a:xfrm>
            <a:off x="3068638" y="2770188"/>
            <a:ext cx="800100" cy="461962"/>
          </a:xfrm>
          <a:prstGeom prst="rect">
            <a:avLst/>
          </a:prstGeom>
          <a:noFill/>
          <a:ln w="9525">
            <a:noFill/>
          </a:ln>
        </p:spPr>
        <p:txBody>
          <a:bodyPr wrap="none">
            <a:spAutoFit/>
          </a:bodyPr>
          <a:lst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等线"/>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等线"/>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等线"/>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a:defRPr>
            </a:lvl5pPr>
          </a:lstStyle>
          <a:p>
            <a:pPr marL="0" lvl="0" indent="0" eaLnBrk="1" hangingPunct="1">
              <a:lnSpc>
                <a:spcPct val="100000"/>
              </a:lnSpc>
              <a:spcBef>
                <a:spcPct val="0"/>
              </a:spcBef>
              <a:buFontTx/>
              <a:buNone/>
            </a:pPr>
            <a:r>
              <a:rPr lang="zh-CN" altLang="en-US" sz="2400" dirty="0">
                <a:solidFill>
                  <a:srgbClr val="000000"/>
                </a:solidFill>
                <a:latin typeface="微软雅黑" pitchFamily="34" charset="-122"/>
                <a:ea typeface="微软雅黑" pitchFamily="34" charset="-122"/>
              </a:rPr>
              <a:t>历史</a:t>
            </a:r>
            <a:endParaRPr lang="zh-CN" altLang="en-US" sz="2400" dirty="0">
              <a:latin typeface="微软雅黑" pitchFamily="34" charset="-122"/>
              <a:ea typeface="微软雅黑" pitchFamily="34" charset="-122"/>
            </a:endParaRPr>
          </a:p>
        </p:txBody>
      </p:sp>
      <p:sp>
        <p:nvSpPr>
          <p:cNvPr id="47115" name="矩形 28"/>
          <p:cNvSpPr/>
          <p:nvPr/>
        </p:nvSpPr>
        <p:spPr>
          <a:xfrm>
            <a:off x="3068638" y="3663950"/>
            <a:ext cx="800100" cy="461963"/>
          </a:xfrm>
          <a:prstGeom prst="rect">
            <a:avLst/>
          </a:prstGeom>
          <a:noFill/>
          <a:ln w="9525">
            <a:noFill/>
          </a:ln>
        </p:spPr>
        <p:txBody>
          <a:bodyPr wrap="none">
            <a:spAutoFit/>
          </a:bodyPr>
          <a:lst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等线"/>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等线"/>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等线"/>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a:defRPr>
            </a:lvl5pPr>
          </a:lstStyle>
          <a:p>
            <a:pPr marL="0" lvl="0" indent="0" eaLnBrk="1" hangingPunct="1">
              <a:lnSpc>
                <a:spcPct val="100000"/>
              </a:lnSpc>
              <a:spcBef>
                <a:spcPct val="0"/>
              </a:spcBef>
              <a:buFontTx/>
              <a:buNone/>
            </a:pPr>
            <a:r>
              <a:rPr lang="zh-CN" altLang="en-US" sz="2400" dirty="0">
                <a:solidFill>
                  <a:srgbClr val="000000"/>
                </a:solidFill>
                <a:latin typeface="微软雅黑" pitchFamily="34" charset="-122"/>
                <a:ea typeface="微软雅黑" pitchFamily="34" charset="-122"/>
              </a:rPr>
              <a:t>地理</a:t>
            </a:r>
            <a:endParaRPr lang="zh-CN" altLang="en-US" sz="2400" dirty="0">
              <a:latin typeface="微软雅黑" pitchFamily="34" charset="-122"/>
              <a:ea typeface="微软雅黑" pitchFamily="34" charset="-122"/>
            </a:endParaRPr>
          </a:p>
        </p:txBody>
      </p:sp>
      <p:sp>
        <p:nvSpPr>
          <p:cNvPr id="47116" name="矩形 29"/>
          <p:cNvSpPr/>
          <p:nvPr/>
        </p:nvSpPr>
        <p:spPr>
          <a:xfrm>
            <a:off x="3068638" y="4629150"/>
            <a:ext cx="800100" cy="461963"/>
          </a:xfrm>
          <a:prstGeom prst="rect">
            <a:avLst/>
          </a:prstGeom>
          <a:noFill/>
          <a:ln w="9525">
            <a:noFill/>
          </a:ln>
        </p:spPr>
        <p:txBody>
          <a:bodyPr wrap="none">
            <a:spAutoFit/>
          </a:bodyPr>
          <a:lst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等线"/>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等线"/>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等线"/>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等线"/>
              </a:defRPr>
            </a:lvl5pPr>
          </a:lstStyle>
          <a:p>
            <a:pPr marL="0" lvl="0" indent="0" eaLnBrk="1" hangingPunct="1">
              <a:lnSpc>
                <a:spcPct val="100000"/>
              </a:lnSpc>
              <a:spcBef>
                <a:spcPct val="0"/>
              </a:spcBef>
              <a:buFontTx/>
              <a:buNone/>
            </a:pPr>
            <a:r>
              <a:rPr lang="zh-CN" altLang="en-US" sz="2400" dirty="0">
                <a:solidFill>
                  <a:srgbClr val="000000"/>
                </a:solidFill>
                <a:latin typeface="微软雅黑" pitchFamily="34" charset="-122"/>
                <a:ea typeface="微软雅黑" pitchFamily="34" charset="-122"/>
              </a:rPr>
              <a:t>经济</a:t>
            </a:r>
            <a:endParaRPr lang="zh-CN" altLang="en-US" sz="2400" dirty="0">
              <a:latin typeface="微软雅黑" pitchFamily="34" charset="-122"/>
              <a:ea typeface="微软雅黑" pitchFamily="34" charset="-122"/>
            </a:endParaRPr>
          </a:p>
        </p:txBody>
      </p:sp>
      <p:sp>
        <p:nvSpPr>
          <p:cNvPr id="2" name="标题 1"/>
          <p:cNvSpPr>
            <a:spLocks noGrp="1"/>
          </p:cNvSpPr>
          <p:nvPr>
            <p:ph type="title"/>
          </p:nvPr>
        </p:nvSpPr>
        <p:spPr>
          <a:xfrm>
            <a:off x="410845" y="36195"/>
            <a:ext cx="10527030" cy="680720"/>
          </a:xfrm>
        </p:spPr>
        <p:txBody>
          <a:bodyPr vert="horz" wrap="square" lIns="91440" tIns="45720" rIns="91440" bIns="45720" anchor="ctr" anchorCtr="0"/>
          <a:p>
            <a:pPr defTabSz="914400">
              <a:buNone/>
            </a:pPr>
            <a:r>
              <a:rPr lang="zh-CN" altLang="en-US" sz="3200" b="1" kern="1200" dirty="0">
                <a:solidFill>
                  <a:schemeClr val="bg1"/>
                </a:solidFill>
                <a:ea typeface="+mj-lt"/>
                <a:cs typeface="黑体" charset="0"/>
              </a:rPr>
              <a:t>七、 幼儿园</a:t>
            </a:r>
            <a:r>
              <a:rPr lang="zh-CN" altLang="en-US" sz="3200" b="1" kern="1200" dirty="0">
                <a:solidFill>
                  <a:schemeClr val="bg1"/>
                </a:solidFill>
                <a:ea typeface="+mj-lt"/>
                <a:cs typeface="黑体" charset="0"/>
              </a:rPr>
              <a:t>社会教育领域</a:t>
            </a:r>
            <a:endParaRPr lang="zh-CN" altLang="en-US" sz="3200" b="1" kern="1200" dirty="0">
              <a:solidFill>
                <a:schemeClr val="bg1"/>
              </a:solidFill>
              <a:ea typeface="+mj-lt"/>
              <a:cs typeface="黑体" charset="0"/>
            </a:endParaRPr>
          </a:p>
        </p:txBody>
      </p:sp>
      <p:pic>
        <p:nvPicPr>
          <p:cNvPr id="3" name="图片 2"/>
          <p:cNvPicPr>
            <a:picLocks noChangeAspect="1"/>
          </p:cNvPicPr>
          <p:nvPr/>
        </p:nvPicPr>
        <p:blipFill>
          <a:blip r:embed="rId1"/>
          <a:stretch>
            <a:fillRect/>
          </a:stretch>
        </p:blipFill>
        <p:spPr>
          <a:xfrm>
            <a:off x="6671310" y="2451100"/>
            <a:ext cx="3977640" cy="2981960"/>
          </a:xfrm>
          <a:prstGeom prst="rect">
            <a:avLst/>
          </a:prstGeom>
        </p:spPr>
      </p:pic>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410845" y="36195"/>
            <a:ext cx="10527030" cy="680720"/>
          </a:xfrm>
        </p:spPr>
        <p:txBody>
          <a:bodyPr vert="horz" wrap="square" lIns="91440" tIns="45720" rIns="91440" bIns="45720" anchor="ctr" anchorCtr="0"/>
          <a:p>
            <a:pPr defTabSz="914400">
              <a:buNone/>
            </a:pPr>
            <a:r>
              <a:rPr lang="zh-CN" altLang="en-US" sz="3200" b="1" kern="1200" dirty="0">
                <a:solidFill>
                  <a:schemeClr val="bg1"/>
                </a:solidFill>
                <a:ea typeface="+mj-lt"/>
                <a:cs typeface="黑体" charset="0"/>
              </a:rPr>
              <a:t>七、 幼儿园</a:t>
            </a:r>
            <a:r>
              <a:rPr lang="zh-CN" altLang="en-US" sz="3200" b="1" kern="1200" dirty="0">
                <a:solidFill>
                  <a:schemeClr val="bg1"/>
                </a:solidFill>
                <a:ea typeface="+mj-lt"/>
                <a:cs typeface="黑体" charset="0"/>
              </a:rPr>
              <a:t>社会教育领域</a:t>
            </a:r>
            <a:endParaRPr lang="zh-CN" altLang="en-US" sz="3200" b="1" kern="1200" dirty="0">
              <a:solidFill>
                <a:schemeClr val="bg1"/>
              </a:solidFill>
              <a:ea typeface="+mj-lt"/>
              <a:cs typeface="黑体" charset="0"/>
            </a:endParaRPr>
          </a:p>
        </p:txBody>
      </p:sp>
      <p:sp>
        <p:nvSpPr>
          <p:cNvPr id="3" name="文本框 2"/>
          <p:cNvSpPr txBox="1"/>
          <p:nvPr/>
        </p:nvSpPr>
        <p:spPr>
          <a:xfrm>
            <a:off x="1697990" y="1083310"/>
            <a:ext cx="3933190" cy="501650"/>
          </a:xfrm>
          <a:prstGeom prst="rect">
            <a:avLst/>
          </a:prstGeom>
          <a:noFill/>
        </p:spPr>
        <p:txBody>
          <a:bodyPr wrap="none" rtlCol="0" anchor="t">
            <a:spAutoFit/>
          </a:bodyPr>
          <a:p>
            <a:pPr marR="0" defTabSz="914400" eaLnBrk="1" fontAlgn="auto" hangingPunct="1">
              <a:lnSpc>
                <a:spcPts val="3200"/>
              </a:lnSpc>
              <a:spcBef>
                <a:spcPts val="0"/>
              </a:spcBef>
              <a:spcAft>
                <a:spcPts val="0"/>
              </a:spcAft>
              <a:buClrTx/>
              <a:buSzTx/>
              <a:buFontTx/>
              <a:buNone/>
              <a:defRPr/>
            </a:pPr>
            <a:r>
              <a:rPr lang="en-US" altLang="zh-CN" sz="2400" b="1" noProof="0" dirty="0">
                <a:solidFill>
                  <a:schemeClr val="accent5">
                    <a:lumMod val="75000"/>
                  </a:schemeClr>
                </a:solidFill>
                <a:latin typeface="微软雅黑" pitchFamily="34" charset="-122"/>
                <a:ea typeface="微软雅黑" pitchFamily="34" charset="-122"/>
                <a:sym typeface="+mn-ea"/>
              </a:rPr>
              <a:t> </a:t>
            </a:r>
            <a:r>
              <a:rPr lang="zh-CN" altLang="en-US" sz="2400" b="1" noProof="0" dirty="0">
                <a:solidFill>
                  <a:schemeClr val="accent5">
                    <a:lumMod val="75000"/>
                  </a:schemeClr>
                </a:solidFill>
                <a:latin typeface="微软雅黑" pitchFamily="34" charset="-122"/>
                <a:ea typeface="微软雅黑" pitchFamily="34" charset="-122"/>
                <a:sym typeface="+mn-ea"/>
              </a:rPr>
              <a:t>开展幼儿园社会教育的方法</a:t>
            </a:r>
            <a:endParaRPr lang="zh-CN" altLang="en-US" sz="2400" b="1" noProof="0" dirty="0">
              <a:solidFill>
                <a:schemeClr val="accent5">
                  <a:lumMod val="75000"/>
                </a:schemeClr>
              </a:solidFill>
              <a:latin typeface="微软雅黑" pitchFamily="34" charset="-122"/>
              <a:ea typeface="微软雅黑" pitchFamily="34" charset="-122"/>
              <a:sym typeface="+mn-ea"/>
            </a:endParaRPr>
          </a:p>
        </p:txBody>
      </p:sp>
      <p:sp>
        <p:nvSpPr>
          <p:cNvPr id="100" name="文本框 99"/>
          <p:cNvSpPr txBox="1"/>
          <p:nvPr/>
        </p:nvSpPr>
        <p:spPr>
          <a:xfrm>
            <a:off x="1424305" y="2512695"/>
            <a:ext cx="8611870" cy="2861310"/>
          </a:xfrm>
          <a:prstGeom prst="rect">
            <a:avLst/>
          </a:prstGeom>
          <a:noFill/>
          <a:ln w="9525">
            <a:noFill/>
          </a:ln>
        </p:spPr>
        <p:txBody>
          <a:bodyPr wrap="square">
            <a:spAutoFit/>
          </a:bodyPr>
          <a:p>
            <a:pPr marL="342900" indent="-342900" algn="l">
              <a:lnSpc>
                <a:spcPct val="150000"/>
              </a:lnSpc>
              <a:buFont typeface="Wingdings" panose="05000000000000000000" charset="0"/>
              <a:buChar char=""/>
            </a:pPr>
            <a:r>
              <a:rPr lang="en-US" sz="2400" b="0">
                <a:latin typeface="宋体" charset="0"/>
                <a:cs typeface="Times New Roman" panose="02020603050405020304" pitchFamily="18" charset="0"/>
              </a:rPr>
              <a:t> </a:t>
            </a:r>
            <a:r>
              <a:rPr lang="zh-CN" sz="2400" b="0">
                <a:cs typeface="宋体" charset="0"/>
              </a:rPr>
              <a:t>① 与他人交流、分享、协商、合作的社会交往与和谐相处的经验；</a:t>
            </a:r>
            <a:endParaRPr lang="zh-CN" sz="2400" b="0">
              <a:cs typeface="宋体" charset="0"/>
            </a:endParaRPr>
          </a:p>
          <a:p>
            <a:pPr marL="342900" indent="-342900" algn="l">
              <a:lnSpc>
                <a:spcPct val="150000"/>
              </a:lnSpc>
              <a:buFont typeface="Wingdings" panose="05000000000000000000" charset="0"/>
              <a:buChar char=""/>
            </a:pPr>
            <a:r>
              <a:rPr lang="en-US" sz="2400" b="0">
                <a:latin typeface="宋体" charset="0"/>
                <a:cs typeface="Times New Roman" panose="02020603050405020304" pitchFamily="18" charset="0"/>
              </a:rPr>
              <a:t> </a:t>
            </a:r>
            <a:r>
              <a:rPr lang="zh-CN" sz="2400" b="0">
                <a:cs typeface="宋体" charset="0"/>
              </a:rPr>
              <a:t>② 自尊、自信地生活与学习经验；</a:t>
            </a:r>
            <a:endParaRPr lang="zh-CN" sz="2400" b="0">
              <a:cs typeface="宋体" charset="0"/>
            </a:endParaRPr>
          </a:p>
          <a:p>
            <a:pPr marL="342900" indent="-342900" algn="l">
              <a:lnSpc>
                <a:spcPct val="150000"/>
              </a:lnSpc>
              <a:buFont typeface="Wingdings" panose="05000000000000000000" charset="0"/>
              <a:buChar char=""/>
            </a:pPr>
            <a:r>
              <a:rPr lang="en-US" sz="2400" b="0">
                <a:latin typeface="宋体" charset="0"/>
                <a:cs typeface="Times New Roman" panose="02020603050405020304" pitchFamily="18" charset="0"/>
              </a:rPr>
              <a:t> </a:t>
            </a:r>
            <a:r>
              <a:rPr lang="zh-CN" sz="2400" b="0">
                <a:cs typeface="宋体" charset="0"/>
              </a:rPr>
              <a:t>③ 基于自主与规范的生活与学习经验；</a:t>
            </a:r>
            <a:endParaRPr lang="zh-CN" sz="2400" b="0">
              <a:cs typeface="宋体" charset="0"/>
            </a:endParaRPr>
          </a:p>
          <a:p>
            <a:pPr marL="342900" indent="-342900" algn="l">
              <a:lnSpc>
                <a:spcPct val="150000"/>
              </a:lnSpc>
              <a:buFont typeface="Wingdings" panose="05000000000000000000" charset="0"/>
              <a:buChar char=""/>
            </a:pPr>
            <a:r>
              <a:rPr lang="zh-CN" sz="2400" b="0">
                <a:cs typeface="宋体" charset="0"/>
              </a:rPr>
              <a:t>④ 对优秀传统文化的认同、对家国情怀的经验。</a:t>
            </a:r>
            <a:endParaRPr lang="zh-CN" altLang="en-US" sz="2400" b="0">
              <a:cs typeface="宋体"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508000" y="97155"/>
            <a:ext cx="10527030" cy="559435"/>
          </a:xfrm>
        </p:spPr>
        <p:txBody>
          <a:bodyPr vert="horz" wrap="square" lIns="91440" tIns="45720" rIns="91440" bIns="45720" anchor="ctr" anchorCtr="0"/>
          <a:p>
            <a:pPr defTabSz="914400">
              <a:buNone/>
            </a:pPr>
            <a:r>
              <a:rPr lang="zh-CN" altLang="en-US" sz="3200" b="1" kern="1200" dirty="0">
                <a:solidFill>
                  <a:schemeClr val="bg1"/>
                </a:solidFill>
                <a:ea typeface="+mj-lt"/>
                <a:cs typeface="黑体" charset="0"/>
              </a:rPr>
              <a:t>二、 幼儿园课程中的关键经验</a:t>
            </a:r>
            <a:endParaRPr lang="zh-CN" altLang="en-US" sz="3200" b="1" kern="1200" dirty="0">
              <a:solidFill>
                <a:schemeClr val="bg1"/>
              </a:solidFill>
              <a:ea typeface="+mj-lt"/>
              <a:cs typeface="黑体" charset="0"/>
            </a:endParaRPr>
          </a:p>
        </p:txBody>
      </p:sp>
      <p:sp>
        <p:nvSpPr>
          <p:cNvPr id="100" name="文本框 99"/>
          <p:cNvSpPr txBox="1"/>
          <p:nvPr/>
        </p:nvSpPr>
        <p:spPr>
          <a:xfrm>
            <a:off x="1094740" y="1626235"/>
            <a:ext cx="4229100" cy="4523105"/>
          </a:xfrm>
          <a:prstGeom prst="rect">
            <a:avLst/>
          </a:prstGeom>
          <a:solidFill>
            <a:schemeClr val="accent5">
              <a:lumMod val="20000"/>
              <a:lumOff val="80000"/>
            </a:schemeClr>
          </a:solidFill>
          <a:ln w="9525">
            <a:noFill/>
          </a:ln>
        </p:spPr>
        <p:txBody>
          <a:bodyPr wrap="square">
            <a:spAutoFit/>
          </a:bodyPr>
          <a:p>
            <a:pPr marL="0" indent="457200" algn="l">
              <a:lnSpc>
                <a:spcPct val="200000"/>
              </a:lnSpc>
            </a:pPr>
            <a:r>
              <a:rPr lang="en-US" sz="2400" b="0">
                <a:solidFill>
                  <a:schemeClr val="tx1"/>
                </a:solidFill>
                <a:latin typeface="宋体" charset="0"/>
                <a:cs typeface="宋体" charset="0"/>
              </a:rPr>
              <a:t> </a:t>
            </a:r>
            <a:r>
              <a:rPr lang="zh-CN" sz="2400" b="0">
                <a:solidFill>
                  <a:schemeClr val="tx1"/>
                </a:solidFill>
                <a:cs typeface="宋体" charset="0"/>
              </a:rPr>
              <a:t>在幼儿园课程中，经验是指幼儿在各种活动中获得的</a:t>
            </a:r>
            <a:r>
              <a:rPr lang="zh-CN" sz="2400" b="0">
                <a:solidFill>
                  <a:schemeClr val="accent2">
                    <a:lumMod val="75000"/>
                  </a:schemeClr>
                </a:solidFill>
                <a:cs typeface="宋体" charset="0"/>
              </a:rPr>
              <a:t>知识、技能</a:t>
            </a:r>
            <a:r>
              <a:rPr lang="zh-CN" sz="2400" b="0">
                <a:solidFill>
                  <a:schemeClr val="tx1"/>
                </a:solidFill>
                <a:cs typeface="宋体" charset="0"/>
              </a:rPr>
              <a:t>，幼儿已经获得的经验</a:t>
            </a:r>
            <a:r>
              <a:rPr lang="zh-CN" sz="2400" b="0">
                <a:solidFill>
                  <a:schemeClr val="accent2">
                    <a:lumMod val="75000"/>
                  </a:schemeClr>
                </a:solidFill>
                <a:cs typeface="宋体" charset="0"/>
              </a:rPr>
              <a:t>不仅是幼儿游戏的基础</a:t>
            </a:r>
            <a:r>
              <a:rPr lang="zh-CN" sz="2400" b="0">
                <a:solidFill>
                  <a:schemeClr val="tx1"/>
                </a:solidFill>
                <a:cs typeface="宋体" charset="0"/>
              </a:rPr>
              <a:t>，也是其进一步</a:t>
            </a:r>
            <a:r>
              <a:rPr lang="zh-CN" sz="2400" b="0">
                <a:solidFill>
                  <a:schemeClr val="accent2">
                    <a:lumMod val="75000"/>
                  </a:schemeClr>
                </a:solidFill>
                <a:cs typeface="宋体" charset="0"/>
              </a:rPr>
              <a:t>获取知识、技能的基础</a:t>
            </a:r>
            <a:r>
              <a:rPr lang="zh-CN" sz="2400" b="0">
                <a:solidFill>
                  <a:schemeClr val="tx1"/>
                </a:solidFill>
                <a:cs typeface="宋体" charset="0"/>
              </a:rPr>
              <a:t>。</a:t>
            </a:r>
            <a:endParaRPr lang="zh-CN" altLang="en-US" sz="2400" b="0">
              <a:solidFill>
                <a:schemeClr val="tx1"/>
              </a:solidFill>
              <a:cs typeface="宋体" charset="0"/>
            </a:endParaRPr>
          </a:p>
        </p:txBody>
      </p:sp>
      <p:sp>
        <p:nvSpPr>
          <p:cNvPr id="3" name="文本框 2"/>
          <p:cNvSpPr txBox="1"/>
          <p:nvPr/>
        </p:nvSpPr>
        <p:spPr>
          <a:xfrm>
            <a:off x="6522085" y="1546225"/>
            <a:ext cx="4653915" cy="4523105"/>
          </a:xfrm>
          <a:prstGeom prst="rect">
            <a:avLst/>
          </a:prstGeom>
          <a:solidFill>
            <a:schemeClr val="accent5">
              <a:lumMod val="20000"/>
              <a:lumOff val="80000"/>
            </a:schemeClr>
          </a:solidFill>
        </p:spPr>
        <p:txBody>
          <a:bodyPr wrap="square" rtlCol="0">
            <a:spAutoFit/>
          </a:bodyPr>
          <a:p>
            <a:pPr indent="457200">
              <a:lnSpc>
                <a:spcPct val="150000"/>
              </a:lnSpc>
            </a:pPr>
            <a:endParaRPr lang="zh-CN" altLang="en-US" sz="2400"/>
          </a:p>
          <a:p>
            <a:pPr indent="457200">
              <a:lnSpc>
                <a:spcPct val="150000"/>
              </a:lnSpc>
            </a:pPr>
            <a:r>
              <a:rPr lang="zh-CN" altLang="en-US" sz="2400"/>
              <a:t>游戏是“同化为主的活动”，而幼儿“同化”外部世界的本源就是其</a:t>
            </a:r>
            <a:r>
              <a:rPr lang="zh-CN" altLang="en-US" sz="2400">
                <a:solidFill>
                  <a:schemeClr val="accent2">
                    <a:lumMod val="75000"/>
                  </a:schemeClr>
                </a:solidFill>
              </a:rPr>
              <a:t>已有的经验</a:t>
            </a:r>
            <a:r>
              <a:rPr lang="zh-CN" altLang="en-US" sz="2400"/>
              <a:t>，原有的经验也是以后获得知识、技能不可缺少的“</a:t>
            </a:r>
            <a:r>
              <a:rPr lang="zh-CN" altLang="en-US" sz="2400">
                <a:solidFill>
                  <a:schemeClr val="accent2">
                    <a:lumMod val="75000"/>
                  </a:schemeClr>
                </a:solidFill>
              </a:rPr>
              <a:t>台阶</a:t>
            </a:r>
            <a:r>
              <a:rPr lang="zh-CN" altLang="en-US" sz="2400"/>
              <a:t>”，而幼儿“顺应”外部世界的“垫脚石”是其已有的经验。</a:t>
            </a:r>
            <a:endParaRPr lang="zh-CN" altLang="en-US" sz="2400"/>
          </a:p>
          <a:p>
            <a:pPr indent="457200">
              <a:lnSpc>
                <a:spcPct val="150000"/>
              </a:lnSpc>
            </a:pPr>
            <a:endParaRPr lang="zh-CN" altLang="en-US" sz="2400"/>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nvSpPr>
        <p:spPr>
          <a:xfrm>
            <a:off x="4123690" y="2343150"/>
            <a:ext cx="4566920" cy="1938020"/>
          </a:xfrm>
          <a:prstGeom prst="rect">
            <a:avLst/>
          </a:prstGeom>
        </p:spPr>
        <p:txBody>
          <a:bodyPr wrap="square">
            <a:spAutoFit/>
          </a:bodyPr>
          <a:lstStyle/>
          <a:p>
            <a:pPr marL="0" marR="0" lvl="0" indent="0" algn="ctr" defTabSz="914400" rtl="0" eaLnBrk="1" fontAlgn="auto" hangingPunct="1">
              <a:lnSpc>
                <a:spcPct val="150000"/>
              </a:lnSpc>
              <a:spcBef>
                <a:spcPts val="0"/>
              </a:spcBef>
              <a:spcAft>
                <a:spcPts val="0"/>
              </a:spcAft>
              <a:buClrTx/>
              <a:buSzTx/>
              <a:buFontTx/>
              <a:buNone/>
              <a:defRPr/>
            </a:pPr>
            <a:r>
              <a:rPr kumimoji="0" sz="4000" b="1" i="0" u="none" strike="noStrike" kern="1200" cap="none" spc="0" normalizeH="0" baseline="0" noProof="0" dirty="0">
                <a:ln>
                  <a:noFill/>
                </a:ln>
                <a:solidFill>
                  <a:schemeClr val="accent1">
                    <a:lumMod val="50000"/>
                  </a:schemeClr>
                </a:solidFill>
                <a:effectLst/>
                <a:uLnTx/>
                <a:uFillTx/>
                <a:latin typeface="黑体" charset="0"/>
                <a:ea typeface="黑体" charset="0"/>
                <a:cs typeface="Times New Roman" panose="02020603050405020304" pitchFamily="18" charset="0"/>
              </a:rPr>
              <a:t>幼儿园各教育领域之间的关系</a:t>
            </a:r>
            <a:endParaRPr kumimoji="0" sz="4000" b="1" i="0" u="none" strike="noStrike" kern="1200" cap="none" spc="0" normalizeH="0" baseline="0" noProof="0" dirty="0">
              <a:ln>
                <a:noFill/>
              </a:ln>
              <a:solidFill>
                <a:schemeClr val="accent1">
                  <a:lumMod val="50000"/>
                </a:schemeClr>
              </a:solidFill>
              <a:effectLst/>
              <a:uLnTx/>
              <a:uFillTx/>
              <a:latin typeface="黑体" charset="0"/>
              <a:ea typeface="黑体" charset="0"/>
              <a:cs typeface="Times New Roman" panose="02020603050405020304" pitchFamily="18" charset="0"/>
            </a:endParaRPr>
          </a:p>
        </p:txBody>
      </p:sp>
      <p:sp>
        <p:nvSpPr>
          <p:cNvPr id="2" name="圆角矩形 1"/>
          <p:cNvSpPr/>
          <p:nvPr>
            <p:custDataLst>
              <p:tags r:id="rId1"/>
            </p:custDataLst>
          </p:nvPr>
        </p:nvSpPr>
        <p:spPr>
          <a:xfrm>
            <a:off x="-845819" y="2424430"/>
            <a:ext cx="4305300" cy="1583267"/>
          </a:xfrm>
          <a:prstGeom prst="round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p>
            <a:pPr algn="ctr" eaLnBrk="1" fontAlgn="auto" hangingPunct="1">
              <a:spcBef>
                <a:spcPts val="0"/>
              </a:spcBef>
              <a:spcAft>
                <a:spcPts val="0"/>
              </a:spcAft>
            </a:pPr>
            <a:endParaRPr lang="zh-CN" altLang="en-US" sz="1800" dirty="0"/>
          </a:p>
        </p:txBody>
      </p:sp>
      <p:sp>
        <p:nvSpPr>
          <p:cNvPr id="3" name="文本框 2"/>
          <p:cNvSpPr txBox="1"/>
          <p:nvPr/>
        </p:nvSpPr>
        <p:spPr>
          <a:xfrm>
            <a:off x="138430" y="2832735"/>
            <a:ext cx="3080385" cy="922020"/>
          </a:xfrm>
          <a:prstGeom prst="rect">
            <a:avLst/>
          </a:prstGeom>
          <a:noFill/>
        </p:spPr>
        <p:txBody>
          <a:bodyPr wrap="square" rtlCol="0" anchor="t">
            <a:spAutoFit/>
          </a:bodyPr>
          <a:p>
            <a:pPr algn="r"/>
            <a:r>
              <a:rPr lang="zh-CN" altLang="en-US" sz="5400" b="1">
                <a:solidFill>
                  <a:schemeClr val="bg1"/>
                </a:solidFill>
                <a:sym typeface="+mn-ea"/>
              </a:rPr>
              <a:t>第</a:t>
            </a:r>
            <a:r>
              <a:rPr lang="zh-CN" altLang="en-US" sz="5400" b="1">
                <a:solidFill>
                  <a:schemeClr val="bg1"/>
                </a:solidFill>
                <a:sym typeface="+mn-ea"/>
              </a:rPr>
              <a:t>三节</a:t>
            </a:r>
            <a:endParaRPr lang="zh-CN" altLang="en-US" sz="5400" b="1">
              <a:solidFill>
                <a:schemeClr val="bg1"/>
              </a:solidFill>
              <a:sym typeface="+mn-ea"/>
            </a:endParaRPr>
          </a:p>
        </p:txBody>
      </p:sp>
    </p:spTree>
    <p:custDataLst>
      <p:tags r:id="rId2"/>
    </p:custData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510540" y="196215"/>
            <a:ext cx="8513445" cy="460375"/>
          </a:xfrm>
          <a:prstGeom prst="rect">
            <a:avLst/>
          </a:prstGeom>
          <a:noFill/>
          <a:ln w="9525">
            <a:noFill/>
          </a:ln>
        </p:spPr>
        <p:txBody>
          <a:bodyPr wrap="square">
            <a:spAutoFit/>
          </a:bodyPr>
          <a:p>
            <a:pPr marL="0" indent="0" algn="l"/>
            <a:r>
              <a:rPr lang="en-US" sz="2400" b="1">
                <a:solidFill>
                  <a:schemeClr val="bg1"/>
                </a:solidFill>
                <a:latin typeface="+mj-lt"/>
                <a:ea typeface="等线" charset="0"/>
                <a:cs typeface="+mj-lt"/>
              </a:rPr>
              <a:t> </a:t>
            </a:r>
            <a:r>
              <a:rPr lang="zh-CN" sz="2400" b="1">
                <a:solidFill>
                  <a:schemeClr val="bg1"/>
                </a:solidFill>
                <a:latin typeface="+mj-lt"/>
                <a:ea typeface="等线" charset="0"/>
                <a:cs typeface="+mj-lt"/>
              </a:rPr>
              <a:t>一、</a:t>
            </a:r>
            <a:r>
              <a:rPr lang="en-US" sz="2400" b="1">
                <a:solidFill>
                  <a:schemeClr val="bg1"/>
                </a:solidFill>
                <a:latin typeface="+mj-lt"/>
                <a:ea typeface="等线" charset="0"/>
                <a:cs typeface="+mj-lt"/>
              </a:rPr>
              <a:t> </a:t>
            </a:r>
            <a:r>
              <a:rPr lang="zh-CN" sz="2400" b="1">
                <a:solidFill>
                  <a:schemeClr val="bg1"/>
                </a:solidFill>
                <a:latin typeface="+mj-lt"/>
                <a:ea typeface="等线" charset="0"/>
                <a:cs typeface="+mj-lt"/>
              </a:rPr>
              <a:t>在幼儿园课程的教学模块中，各教育领域的“分”与“合”</a:t>
            </a:r>
            <a:endParaRPr lang="zh-CN" altLang="en-US" sz="2400" b="1">
              <a:solidFill>
                <a:schemeClr val="bg1"/>
              </a:solidFill>
              <a:latin typeface="+mj-lt"/>
              <a:ea typeface="等线" charset="0"/>
              <a:cs typeface="+mj-lt"/>
            </a:endParaRPr>
          </a:p>
        </p:txBody>
      </p:sp>
      <p:sp>
        <p:nvSpPr>
          <p:cNvPr id="2" name="文本框 1"/>
          <p:cNvSpPr txBox="1"/>
          <p:nvPr/>
        </p:nvSpPr>
        <p:spPr>
          <a:xfrm>
            <a:off x="967105" y="1813560"/>
            <a:ext cx="3897630" cy="3969385"/>
          </a:xfrm>
          <a:prstGeom prst="rect">
            <a:avLst/>
          </a:prstGeom>
          <a:noFill/>
        </p:spPr>
        <p:txBody>
          <a:bodyPr wrap="square" rtlCol="0">
            <a:spAutoFit/>
          </a:bodyPr>
          <a:p>
            <a:pPr indent="457200">
              <a:lnSpc>
                <a:spcPct val="150000"/>
              </a:lnSpc>
            </a:pPr>
            <a:endParaRPr lang="zh-CN" altLang="en-US" sz="2400"/>
          </a:p>
          <a:p>
            <a:pPr indent="457200">
              <a:lnSpc>
                <a:spcPct val="150000"/>
              </a:lnSpc>
            </a:pPr>
            <a:r>
              <a:rPr lang="zh-CN" altLang="en-US" sz="2400"/>
              <a:t>幼儿园课程教学模块中各教育领域的“分”与“合”，能在一定程度上反映幼儿教育的价值，反映幼儿园课程性质和结构化程度。</a:t>
            </a:r>
            <a:endParaRPr lang="zh-CN" altLang="en-US" sz="2400"/>
          </a:p>
          <a:p>
            <a:pPr indent="457200">
              <a:lnSpc>
                <a:spcPct val="150000"/>
              </a:lnSpc>
            </a:pPr>
            <a:endParaRPr lang="zh-CN" altLang="en-US" sz="2400"/>
          </a:p>
        </p:txBody>
      </p:sp>
      <p:pic>
        <p:nvPicPr>
          <p:cNvPr id="3" name="图片 2" descr="E6C0781F-3396-4767-8516-5A01AE48A218"/>
          <p:cNvPicPr>
            <a:picLocks noChangeAspect="1"/>
          </p:cNvPicPr>
          <p:nvPr/>
        </p:nvPicPr>
        <p:blipFill>
          <a:blip r:embed="rId1"/>
          <a:stretch>
            <a:fillRect/>
          </a:stretch>
        </p:blipFill>
        <p:spPr>
          <a:xfrm>
            <a:off x="5177155" y="1704975"/>
            <a:ext cx="6032500" cy="4344670"/>
          </a:xfrm>
          <a:prstGeom prst="rect">
            <a:avLst/>
          </a:prstGeom>
        </p:spPr>
      </p:pic>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510540" y="196215"/>
            <a:ext cx="8513445" cy="460375"/>
          </a:xfrm>
          <a:prstGeom prst="rect">
            <a:avLst/>
          </a:prstGeom>
          <a:noFill/>
          <a:ln w="9525">
            <a:noFill/>
          </a:ln>
        </p:spPr>
        <p:txBody>
          <a:bodyPr wrap="square">
            <a:spAutoFit/>
          </a:bodyPr>
          <a:p>
            <a:r>
              <a:rPr sz="2400" b="1">
                <a:solidFill>
                  <a:schemeClr val="bg1"/>
                </a:solidFill>
                <a:latin typeface="+mj-lt"/>
                <a:ea typeface="等线" charset="0"/>
                <a:cs typeface="+mj-lt"/>
              </a:rPr>
              <a:t> 二、 在幼儿园课程的其他板块中，各教育领域的“分”与“合”</a:t>
            </a:r>
            <a:endParaRPr sz="2400" b="1">
              <a:solidFill>
                <a:schemeClr val="bg1"/>
              </a:solidFill>
              <a:latin typeface="+mj-lt"/>
              <a:ea typeface="等线" charset="0"/>
              <a:cs typeface="+mj-lt"/>
            </a:endParaRPr>
          </a:p>
        </p:txBody>
      </p:sp>
      <p:sp>
        <p:nvSpPr>
          <p:cNvPr id="2" name="文本框 1"/>
          <p:cNvSpPr txBox="1"/>
          <p:nvPr/>
        </p:nvSpPr>
        <p:spPr>
          <a:xfrm>
            <a:off x="1449070" y="1342390"/>
            <a:ext cx="8977630" cy="1753235"/>
          </a:xfrm>
          <a:prstGeom prst="rect">
            <a:avLst/>
          </a:prstGeom>
          <a:noFill/>
          <a:ln w="9525">
            <a:noFill/>
          </a:ln>
        </p:spPr>
        <p:txBody>
          <a:bodyPr wrap="square">
            <a:spAutoFit/>
          </a:bodyPr>
          <a:p>
            <a:pPr indent="457200">
              <a:lnSpc>
                <a:spcPct val="150000"/>
              </a:lnSpc>
            </a:pPr>
            <a:r>
              <a:rPr lang="en-US" sz="2400">
                <a:latin typeface="宋体" charset="0"/>
                <a:cs typeface="Times New Roman" panose="02020603050405020304" pitchFamily="18" charset="0"/>
              </a:rPr>
              <a:t>  </a:t>
            </a:r>
            <a:r>
              <a:rPr lang="zh-CN" sz="2400">
                <a:cs typeface="宋体" charset="0"/>
              </a:rPr>
              <a:t>幼儿园课程的纯游戏模块不存在各教育领域的“分”与“合”的问题，或者说，在这个模块中，各教育领域完全被揉成一体，</a:t>
            </a:r>
            <a:r>
              <a:rPr lang="zh-CN" sz="2400">
                <a:solidFill>
                  <a:schemeClr val="accent2"/>
                </a:solidFill>
                <a:cs typeface="宋体" charset="0"/>
              </a:rPr>
              <a:t>“不分你我”</a:t>
            </a:r>
            <a:r>
              <a:rPr lang="zh-CN" sz="2400">
                <a:cs typeface="宋体" charset="0"/>
              </a:rPr>
              <a:t>。</a:t>
            </a:r>
            <a:endParaRPr lang="zh-CN" altLang="en-US" sz="2400">
              <a:cs typeface="宋体" charset="0"/>
            </a:endParaRPr>
          </a:p>
        </p:txBody>
      </p:sp>
      <p:sp>
        <p:nvSpPr>
          <p:cNvPr id="3" name="文本框 2"/>
          <p:cNvSpPr txBox="1"/>
          <p:nvPr/>
        </p:nvSpPr>
        <p:spPr>
          <a:xfrm>
            <a:off x="1355725" y="3208655"/>
            <a:ext cx="9054465" cy="1198880"/>
          </a:xfrm>
          <a:prstGeom prst="rect">
            <a:avLst/>
          </a:prstGeom>
          <a:noFill/>
        </p:spPr>
        <p:txBody>
          <a:bodyPr wrap="square" rtlCol="0" anchor="t">
            <a:spAutoFit/>
          </a:bodyPr>
          <a:p>
            <a:pPr>
              <a:lnSpc>
                <a:spcPct val="150000"/>
              </a:lnSpc>
            </a:pPr>
            <a:r>
              <a:rPr lang="en-US" sz="2400">
                <a:latin typeface="宋体" charset="0"/>
                <a:cs typeface="Times New Roman" panose="02020603050405020304" pitchFamily="18" charset="0"/>
                <a:sym typeface="+mn-ea"/>
              </a:rPr>
              <a:t>    </a:t>
            </a:r>
            <a:r>
              <a:rPr lang="zh-CN" sz="2400">
                <a:cs typeface="宋体" charset="0"/>
                <a:sym typeface="+mn-ea"/>
              </a:rPr>
              <a:t>除了幼儿园课程的纯游戏模块和教学模块外，其他模块也多少会呈现出各教育领域的</a:t>
            </a:r>
            <a:r>
              <a:rPr lang="zh-CN" sz="2400">
                <a:solidFill>
                  <a:schemeClr val="accent2"/>
                </a:solidFill>
                <a:cs typeface="宋体" charset="0"/>
                <a:sym typeface="+mn-ea"/>
              </a:rPr>
              <a:t>“分”与“合”</a:t>
            </a:r>
            <a:r>
              <a:rPr lang="zh-CN" sz="2400">
                <a:cs typeface="宋体" charset="0"/>
                <a:sym typeface="+mn-ea"/>
              </a:rPr>
              <a:t>的特征。</a:t>
            </a:r>
            <a:endParaRPr lang="zh-CN" altLang="en-US" sz="2400">
              <a:cs typeface="宋体" charset="0"/>
              <a:sym typeface="+mn-ea"/>
            </a:endParaRPr>
          </a:p>
        </p:txBody>
      </p:sp>
      <p:sp>
        <p:nvSpPr>
          <p:cNvPr id="4" name="文本框 3"/>
          <p:cNvSpPr txBox="1"/>
          <p:nvPr/>
        </p:nvSpPr>
        <p:spPr>
          <a:xfrm>
            <a:off x="1424305" y="4720590"/>
            <a:ext cx="9683750" cy="1753235"/>
          </a:xfrm>
          <a:prstGeom prst="rect">
            <a:avLst/>
          </a:prstGeom>
          <a:noFill/>
          <a:ln w="9525">
            <a:noFill/>
          </a:ln>
        </p:spPr>
        <p:txBody>
          <a:bodyPr wrap="square">
            <a:spAutoFit/>
          </a:bodyPr>
          <a:p>
            <a:pPr marL="0" indent="457200" algn="l">
              <a:lnSpc>
                <a:spcPct val="150000"/>
              </a:lnSpc>
            </a:pPr>
            <a:r>
              <a:rPr lang="zh-CN" sz="2400" b="0">
                <a:cs typeface="宋体" charset="0"/>
              </a:rPr>
              <a:t>在幼儿园课程的</a:t>
            </a:r>
            <a:r>
              <a:rPr lang="zh-CN" sz="2400" b="0">
                <a:solidFill>
                  <a:schemeClr val="accent2"/>
                </a:solidFill>
                <a:cs typeface="宋体" charset="0"/>
              </a:rPr>
              <a:t>生活模块、运动模块</a:t>
            </a:r>
            <a:r>
              <a:rPr lang="zh-CN" sz="2400" b="0">
                <a:cs typeface="宋体" charset="0"/>
              </a:rPr>
              <a:t>中，可以是纯粹的健康教育领域的内容，也可以将健康教育领域的内容与其他各教育领域的内容综合在一起。</a:t>
            </a:r>
            <a:endParaRPr lang="zh-CN" altLang="en-US" sz="2400" b="0">
              <a:cs typeface="宋体"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508000" y="97155"/>
            <a:ext cx="10527030" cy="559435"/>
          </a:xfrm>
        </p:spPr>
        <p:txBody>
          <a:bodyPr vert="horz" wrap="square" lIns="91440" tIns="45720" rIns="91440" bIns="45720" anchor="ctr" anchorCtr="0"/>
          <a:p>
            <a:pPr defTabSz="914400">
              <a:buNone/>
            </a:pPr>
            <a:r>
              <a:rPr lang="zh-CN" altLang="en-US" sz="3200" b="1" kern="1200" dirty="0">
                <a:solidFill>
                  <a:schemeClr val="bg1"/>
                </a:solidFill>
                <a:ea typeface="+mj-lt"/>
                <a:cs typeface="黑体" charset="0"/>
              </a:rPr>
              <a:t>二、 幼儿园课程中的关键经验</a:t>
            </a:r>
            <a:endParaRPr lang="zh-CN" altLang="en-US" sz="3200" b="1" kern="1200" dirty="0">
              <a:solidFill>
                <a:schemeClr val="bg1"/>
              </a:solidFill>
              <a:ea typeface="+mj-lt"/>
              <a:cs typeface="黑体" charset="0"/>
            </a:endParaRPr>
          </a:p>
        </p:txBody>
      </p:sp>
      <p:sp>
        <p:nvSpPr>
          <p:cNvPr id="3" name="文本框 2"/>
          <p:cNvSpPr txBox="1"/>
          <p:nvPr/>
        </p:nvSpPr>
        <p:spPr>
          <a:xfrm>
            <a:off x="723900" y="1338580"/>
            <a:ext cx="5286375" cy="5077460"/>
          </a:xfrm>
          <a:prstGeom prst="rect">
            <a:avLst/>
          </a:prstGeom>
          <a:solidFill>
            <a:schemeClr val="accent1">
              <a:lumMod val="20000"/>
              <a:lumOff val="80000"/>
            </a:schemeClr>
          </a:solidFill>
        </p:spPr>
        <p:txBody>
          <a:bodyPr wrap="square" rtlCol="0">
            <a:spAutoFit/>
          </a:bodyPr>
          <a:p>
            <a:pPr indent="457200">
              <a:lnSpc>
                <a:spcPct val="150000"/>
              </a:lnSpc>
            </a:pPr>
            <a:endParaRPr lang="zh-CN" altLang="en-US" sz="2400"/>
          </a:p>
          <a:p>
            <a:pPr indent="457200">
              <a:lnSpc>
                <a:spcPct val="150000"/>
              </a:lnSpc>
            </a:pPr>
            <a:r>
              <a:rPr lang="zh-CN" altLang="en-US" sz="2400">
                <a:solidFill>
                  <a:schemeClr val="accent2">
                    <a:lumMod val="75000"/>
                  </a:schemeClr>
                </a:solidFill>
              </a:rPr>
              <a:t>关键经验</a:t>
            </a:r>
            <a:r>
              <a:rPr lang="zh-CN" altLang="en-US" sz="2400"/>
              <a:t>并非完全是现实中所有幼儿都已有的或者必须获得的经验，而是</a:t>
            </a:r>
            <a:r>
              <a:rPr lang="zh-CN" altLang="en-US" sz="2400">
                <a:solidFill>
                  <a:schemeClr val="accent2">
                    <a:lumMod val="75000"/>
                  </a:schemeClr>
                </a:solidFill>
              </a:rPr>
              <a:t>课程设计者认定的幼儿可能具有的或应该具有的经验</a:t>
            </a:r>
            <a:r>
              <a:rPr lang="zh-CN" altLang="en-US" sz="2400"/>
              <a:t>，这种认定是从某种理论立场上（如建构主义理论）演绎而来的，或者是课程设计者从其自身的经验中抽提出来的。</a:t>
            </a:r>
            <a:endParaRPr lang="zh-CN" altLang="en-US" sz="2400"/>
          </a:p>
          <a:p>
            <a:pPr indent="457200">
              <a:lnSpc>
                <a:spcPct val="150000"/>
              </a:lnSpc>
            </a:pPr>
            <a:endParaRPr lang="zh-CN" altLang="en-US" sz="2400"/>
          </a:p>
        </p:txBody>
      </p:sp>
      <p:sp>
        <p:nvSpPr>
          <p:cNvPr id="4" name="文本框 3"/>
          <p:cNvSpPr txBox="1"/>
          <p:nvPr/>
        </p:nvSpPr>
        <p:spPr>
          <a:xfrm>
            <a:off x="6523990" y="1473200"/>
            <a:ext cx="5222875" cy="4799965"/>
          </a:xfrm>
          <a:prstGeom prst="rect">
            <a:avLst/>
          </a:prstGeom>
          <a:solidFill>
            <a:schemeClr val="accent1">
              <a:lumMod val="20000"/>
              <a:lumOff val="80000"/>
            </a:schemeClr>
          </a:solidFill>
        </p:spPr>
        <p:txBody>
          <a:bodyPr wrap="square" rtlCol="0">
            <a:spAutoFit/>
          </a:bodyPr>
          <a:p>
            <a:pPr indent="457200">
              <a:lnSpc>
                <a:spcPct val="150000"/>
              </a:lnSpc>
            </a:pPr>
            <a:endParaRPr lang="zh-CN" altLang="en-US" sz="2400">
              <a:solidFill>
                <a:schemeClr val="accent2">
                  <a:lumMod val="75000"/>
                </a:schemeClr>
              </a:solidFill>
            </a:endParaRPr>
          </a:p>
          <a:p>
            <a:pPr indent="457200">
              <a:lnSpc>
                <a:spcPct val="150000"/>
              </a:lnSpc>
            </a:pPr>
            <a:r>
              <a:rPr lang="zh-CN" altLang="en-US" sz="2400">
                <a:solidFill>
                  <a:schemeClr val="accent2">
                    <a:lumMod val="75000"/>
                  </a:schemeClr>
                </a:solidFill>
              </a:rPr>
              <a:t>关键经验</a:t>
            </a:r>
            <a:r>
              <a:rPr lang="zh-CN" altLang="en-US" sz="2400"/>
              <a:t>可被教师用作安排和解释课程与教育活动的一种组织化的</a:t>
            </a:r>
            <a:r>
              <a:rPr lang="zh-CN" altLang="en-US" sz="2400">
                <a:solidFill>
                  <a:schemeClr val="accent2">
                    <a:lumMod val="75000"/>
                  </a:schemeClr>
                </a:solidFill>
              </a:rPr>
              <a:t>工具</a:t>
            </a:r>
            <a:r>
              <a:rPr lang="zh-CN" altLang="en-US" sz="2400"/>
              <a:t>，</a:t>
            </a:r>
            <a:r>
              <a:rPr lang="zh-CN" altLang="en-US" sz="2400">
                <a:solidFill>
                  <a:schemeClr val="accent2">
                    <a:lumMod val="75000"/>
                  </a:schemeClr>
                </a:solidFill>
              </a:rPr>
              <a:t>是教师指导幼儿活动、扩展幼儿活动以及评价幼儿发展的框架</a:t>
            </a:r>
            <a:r>
              <a:rPr lang="zh-CN" altLang="en-US" sz="2400"/>
              <a:t>，它们可以通过由教师引导的多种活动得以实现，这些活动既可由教师发起，也可以由幼儿自发开展。</a:t>
            </a:r>
            <a:endParaRPr lang="zh-CN" altLang="en-US" sz="2400"/>
          </a:p>
          <a:p>
            <a:pPr indent="457200">
              <a:lnSpc>
                <a:spcPct val="150000"/>
              </a:lnSpc>
            </a:pPr>
            <a:endParaRPr lang="zh-CN" altLang="en-US" sz="120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508000" y="97155"/>
            <a:ext cx="10527030" cy="559435"/>
          </a:xfrm>
        </p:spPr>
        <p:txBody>
          <a:bodyPr vert="horz" wrap="square" lIns="91440" tIns="45720" rIns="91440" bIns="45720" anchor="ctr" anchorCtr="0"/>
          <a:p>
            <a:pPr defTabSz="914400">
              <a:buNone/>
            </a:pPr>
            <a:r>
              <a:rPr lang="zh-CN" altLang="en-US" sz="3200" b="1" kern="1200" dirty="0">
                <a:solidFill>
                  <a:schemeClr val="bg1"/>
                </a:solidFill>
                <a:ea typeface="+mj-lt"/>
                <a:cs typeface="黑体" charset="0"/>
              </a:rPr>
              <a:t>二、 幼儿园课程中的关键经验</a:t>
            </a:r>
            <a:endParaRPr lang="zh-CN" altLang="en-US" sz="3200" b="1" kern="1200" dirty="0">
              <a:solidFill>
                <a:schemeClr val="bg1"/>
              </a:solidFill>
              <a:ea typeface="+mj-lt"/>
              <a:cs typeface="黑体" charset="0"/>
            </a:endParaRPr>
          </a:p>
        </p:txBody>
      </p:sp>
      <p:sp>
        <p:nvSpPr>
          <p:cNvPr id="3" name="文本框 2"/>
          <p:cNvSpPr txBox="1"/>
          <p:nvPr/>
        </p:nvSpPr>
        <p:spPr>
          <a:xfrm>
            <a:off x="1296035" y="1680210"/>
            <a:ext cx="9451975" cy="4523105"/>
          </a:xfrm>
          <a:prstGeom prst="rect">
            <a:avLst/>
          </a:prstGeom>
          <a:solidFill>
            <a:schemeClr val="accent1">
              <a:lumMod val="20000"/>
              <a:lumOff val="80000"/>
            </a:schemeClr>
          </a:solidFill>
        </p:spPr>
        <p:txBody>
          <a:bodyPr wrap="square" rtlCol="0">
            <a:spAutoFit/>
          </a:bodyPr>
          <a:p>
            <a:pPr indent="457200">
              <a:lnSpc>
                <a:spcPct val="200000"/>
              </a:lnSpc>
            </a:pPr>
            <a:endParaRPr lang="zh-CN" altLang="en-US" sz="2400"/>
          </a:p>
          <a:p>
            <a:pPr indent="457200">
              <a:lnSpc>
                <a:spcPct val="200000"/>
              </a:lnSpc>
            </a:pPr>
            <a:r>
              <a:rPr lang="zh-CN" altLang="en-US" sz="2400"/>
              <a:t>在涉及关键经验的问题时，必须认识到</a:t>
            </a:r>
            <a:r>
              <a:rPr lang="zh-CN" altLang="en-US" sz="2400">
                <a:solidFill>
                  <a:schemeClr val="accent2">
                    <a:lumMod val="75000"/>
                  </a:schemeClr>
                </a:solidFill>
              </a:rPr>
              <a:t>所谓的关键经验只是课程编制者人为设定的</a:t>
            </a:r>
            <a:r>
              <a:rPr lang="zh-CN" altLang="en-US" sz="2400"/>
              <a:t>，是为了解读幼儿行为，解释幼儿发展特征和规律，认识、理解和把握幼儿教育目的与幼儿园课程目标而为幼儿设定的、有教育意义的经验。</a:t>
            </a:r>
            <a:endParaRPr lang="zh-CN" altLang="en-US" sz="2400"/>
          </a:p>
          <a:p>
            <a:pPr indent="457200">
              <a:lnSpc>
                <a:spcPct val="200000"/>
              </a:lnSpc>
            </a:pPr>
            <a:endParaRPr lang="zh-CN" altLang="en-US" sz="240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508000" y="97155"/>
            <a:ext cx="10527030" cy="559435"/>
          </a:xfrm>
        </p:spPr>
        <p:txBody>
          <a:bodyPr vert="horz" wrap="square" lIns="91440" tIns="45720" rIns="91440" bIns="45720" anchor="ctr" anchorCtr="0"/>
          <a:p>
            <a:pPr defTabSz="914400">
              <a:buNone/>
            </a:pPr>
            <a:r>
              <a:rPr lang="zh-CN" altLang="en-US" sz="3200" b="1" kern="1200" dirty="0">
                <a:solidFill>
                  <a:schemeClr val="bg1"/>
                </a:solidFill>
                <a:ea typeface="+mj-lt"/>
                <a:cs typeface="黑体" charset="0"/>
              </a:rPr>
              <a:t>二、 幼儿园课程中的关键经验</a:t>
            </a:r>
            <a:endParaRPr lang="zh-CN" altLang="en-US" sz="3200" b="1" kern="1200" dirty="0">
              <a:solidFill>
                <a:schemeClr val="bg1"/>
              </a:solidFill>
              <a:ea typeface="+mj-lt"/>
              <a:cs typeface="黑体" charset="0"/>
            </a:endParaRPr>
          </a:p>
        </p:txBody>
      </p:sp>
      <p:sp>
        <p:nvSpPr>
          <p:cNvPr id="100" name="文本框 99"/>
          <p:cNvSpPr txBox="1"/>
          <p:nvPr/>
        </p:nvSpPr>
        <p:spPr>
          <a:xfrm>
            <a:off x="816610" y="1746250"/>
            <a:ext cx="5359400" cy="4399915"/>
          </a:xfrm>
          <a:prstGeom prst="rect">
            <a:avLst/>
          </a:prstGeom>
          <a:solidFill>
            <a:schemeClr val="accent1">
              <a:lumMod val="20000"/>
              <a:lumOff val="80000"/>
            </a:schemeClr>
          </a:solidFill>
          <a:ln w="9525">
            <a:noFill/>
          </a:ln>
        </p:spPr>
        <p:txBody>
          <a:bodyPr wrap="square">
            <a:spAutoFit/>
          </a:bodyPr>
          <a:p>
            <a:pPr marL="0" indent="457200" algn="l">
              <a:lnSpc>
                <a:spcPct val="200000"/>
              </a:lnSpc>
            </a:pPr>
            <a:r>
              <a:rPr lang="en-US" sz="2000" b="0">
                <a:solidFill>
                  <a:schemeClr val="tx1"/>
                </a:solidFill>
                <a:latin typeface="Calibri" panose="020F0502020204030204" pitchFamily="34" charset="0"/>
                <a:cs typeface="宋体" charset="0"/>
              </a:rPr>
              <a:t>    </a:t>
            </a:r>
            <a:r>
              <a:rPr lang="zh-CN" sz="2000" b="0">
                <a:solidFill>
                  <a:schemeClr val="tx1"/>
                </a:solidFill>
                <a:latin typeface="Calibri" panose="020F0502020204030204" pitchFamily="34" charset="0"/>
                <a:cs typeface="宋体" charset="0"/>
              </a:rPr>
              <a:t>首先，应该明白，幼儿园课程编制者人为设定的关键经验不一定是幼儿真正的学习经验，课程编制者也期望由他们设定的关键经验尽可能与他们想要求幼儿获取的学习经验相一致，或者有可能通过引导，将幼儿的学习经验与关键经验相一致。</a:t>
            </a:r>
            <a:endParaRPr lang="zh-CN" sz="2000" b="0">
              <a:solidFill>
                <a:schemeClr val="tx1"/>
              </a:solidFill>
              <a:latin typeface="Calibri" panose="020F0502020204030204" pitchFamily="34" charset="0"/>
              <a:cs typeface="宋体" charset="0"/>
            </a:endParaRPr>
          </a:p>
          <a:p>
            <a:pPr marL="0" indent="457200" algn="l">
              <a:lnSpc>
                <a:spcPct val="200000"/>
              </a:lnSpc>
            </a:pPr>
            <a:endParaRPr lang="zh-CN" altLang="en-US" sz="2000" b="0">
              <a:solidFill>
                <a:schemeClr val="tx1"/>
              </a:solidFill>
              <a:latin typeface="Calibri" panose="020F0502020204030204" pitchFamily="34" charset="0"/>
              <a:cs typeface="宋体" charset="0"/>
            </a:endParaRPr>
          </a:p>
        </p:txBody>
      </p:sp>
      <p:sp>
        <p:nvSpPr>
          <p:cNvPr id="4" name="文本框 3"/>
          <p:cNvSpPr txBox="1"/>
          <p:nvPr/>
        </p:nvSpPr>
        <p:spPr>
          <a:xfrm>
            <a:off x="6651625" y="1724025"/>
            <a:ext cx="5076825" cy="4399915"/>
          </a:xfrm>
          <a:prstGeom prst="rect">
            <a:avLst/>
          </a:prstGeom>
          <a:solidFill>
            <a:schemeClr val="accent1">
              <a:lumMod val="20000"/>
              <a:lumOff val="80000"/>
            </a:schemeClr>
          </a:solidFill>
        </p:spPr>
        <p:txBody>
          <a:bodyPr wrap="square" rtlCol="0" anchor="t">
            <a:spAutoFit/>
          </a:bodyPr>
          <a:p>
            <a:pPr marL="0" indent="457200" algn="l">
              <a:lnSpc>
                <a:spcPct val="200000"/>
              </a:lnSpc>
            </a:pPr>
            <a:endParaRPr lang="zh-CN" sz="2000">
              <a:cs typeface="宋体" charset="0"/>
              <a:sym typeface="+mn-ea"/>
            </a:endParaRPr>
          </a:p>
          <a:p>
            <a:pPr marL="0" indent="457200" algn="l">
              <a:lnSpc>
                <a:spcPct val="200000"/>
              </a:lnSpc>
            </a:pPr>
            <a:r>
              <a:rPr lang="zh-CN" sz="2000">
                <a:cs typeface="宋体" charset="0"/>
                <a:sym typeface="+mn-ea"/>
              </a:rPr>
              <a:t>其次，应该明白，由于每个幼儿发展水平不同，在学习过程中，每个幼儿的学习经验是各不相同的。所谓的关键经验可以为幼儿园教师提供教学或指导幼儿学习的提示，而非必须达成的目的或目标。</a:t>
            </a:r>
            <a:endParaRPr lang="zh-CN" sz="2000">
              <a:cs typeface="宋体" charset="0"/>
              <a:sym typeface="+mn-ea"/>
            </a:endParaRPr>
          </a:p>
          <a:p>
            <a:pPr marL="0" indent="457200" algn="l">
              <a:lnSpc>
                <a:spcPct val="200000"/>
              </a:lnSpc>
            </a:pPr>
            <a:endParaRPr lang="zh-CN" altLang="en-US" sz="2000">
              <a:cs typeface="宋体" charset="0"/>
              <a:sym typeface="+mn-ea"/>
            </a:endParaRPr>
          </a:p>
        </p:txBody>
      </p:sp>
      <p:sp>
        <p:nvSpPr>
          <p:cNvPr id="5" name="文本框 4"/>
          <p:cNvSpPr txBox="1"/>
          <p:nvPr/>
        </p:nvSpPr>
        <p:spPr>
          <a:xfrm>
            <a:off x="1052195" y="998855"/>
            <a:ext cx="5993130" cy="521970"/>
          </a:xfrm>
          <a:prstGeom prst="rect">
            <a:avLst/>
          </a:prstGeom>
          <a:noFill/>
        </p:spPr>
        <p:txBody>
          <a:bodyPr wrap="square" rtlCol="0">
            <a:spAutoFit/>
          </a:bodyPr>
          <a:p>
            <a:r>
              <a:rPr lang="zh-CN" altLang="en-US" sz="2800" b="1">
                <a:solidFill>
                  <a:schemeClr val="accent5">
                    <a:lumMod val="75000"/>
                  </a:schemeClr>
                </a:solidFill>
              </a:rPr>
              <a:t>在涉及关键经验时应秉持着：</a:t>
            </a:r>
            <a:endParaRPr lang="zh-CN" altLang="en-US" sz="2800" b="1">
              <a:solidFill>
                <a:schemeClr val="accent5">
                  <a:lumMod val="75000"/>
                </a:schemeClr>
              </a:solidFil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508000" y="97155"/>
            <a:ext cx="10527030" cy="559435"/>
          </a:xfrm>
        </p:spPr>
        <p:txBody>
          <a:bodyPr vert="horz" wrap="square" lIns="91440" tIns="45720" rIns="91440" bIns="45720" anchor="ctr" anchorCtr="0"/>
          <a:p>
            <a:pPr defTabSz="914400">
              <a:buNone/>
            </a:pPr>
            <a:r>
              <a:rPr lang="zh-CN" altLang="en-US" sz="3200" b="1" kern="1200" dirty="0">
                <a:solidFill>
                  <a:schemeClr val="bg1"/>
                </a:solidFill>
                <a:ea typeface="+mj-lt"/>
                <a:cs typeface="黑体" charset="0"/>
              </a:rPr>
              <a:t>三、幼儿园课程中的关键概念</a:t>
            </a:r>
            <a:endParaRPr lang="zh-CN" altLang="en-US" sz="3200" b="1" kern="1200" dirty="0">
              <a:solidFill>
                <a:schemeClr val="bg1"/>
              </a:solidFill>
              <a:ea typeface="+mj-lt"/>
              <a:cs typeface="黑体" charset="0"/>
            </a:endParaRPr>
          </a:p>
        </p:txBody>
      </p:sp>
      <p:sp>
        <p:nvSpPr>
          <p:cNvPr id="23" name="AutoShape 4448"/>
          <p:cNvSpPr>
            <a:spLocks noChangeArrowheads="1"/>
          </p:cNvSpPr>
          <p:nvPr>
            <p:custDataLst>
              <p:tags r:id="rId1"/>
            </p:custDataLst>
          </p:nvPr>
        </p:nvSpPr>
        <p:spPr bwMode="auto">
          <a:xfrm rot="19800000">
            <a:off x="4948656" y="2224630"/>
            <a:ext cx="2290154" cy="1982550"/>
          </a:xfrm>
          <a:prstGeom prst="hexagon">
            <a:avLst>
              <a:gd name="adj" fmla="val 28879"/>
              <a:gd name="vf" fmla="val 115470"/>
            </a:avLst>
          </a:prstGeom>
          <a:solidFill>
            <a:srgbClr val="FFFFFF">
              <a:lumMod val="95000"/>
            </a:srgbClr>
          </a:solidFill>
          <a:ln w="12700" cap="flat" cmpd="sng" algn="ctr">
            <a:noFill/>
            <a:prstDash val="solid"/>
          </a:ln>
          <a:effectLst/>
        </p:spPr>
        <p:txBody>
          <a:bodyPr anchor="ctr" anchorCtr="0"/>
          <a:p>
            <a:pPr algn="ctr" eaLnBrk="1" hangingPunct="1">
              <a:lnSpc>
                <a:spcPct val="120000"/>
              </a:lnSpc>
            </a:pPr>
            <a:endParaRPr lang="zh-CN" altLang="en-US" kern="0" dirty="0">
              <a:solidFill>
                <a:srgbClr val="4D4D4D"/>
              </a:solidFill>
              <a:latin typeface="Arial" panose="020B0604020202020204" pitchFamily="34" charset="0"/>
              <a:ea typeface="微软雅黑" pitchFamily="34" charset="-122"/>
              <a:sym typeface="Arial" panose="020B0604020202020204" pitchFamily="34" charset="0"/>
            </a:endParaRPr>
          </a:p>
        </p:txBody>
      </p:sp>
      <p:sp>
        <p:nvSpPr>
          <p:cNvPr id="17" name="任意多边形: 形状 16"/>
          <p:cNvSpPr/>
          <p:nvPr>
            <p:custDataLst>
              <p:tags r:id="rId2"/>
            </p:custDataLst>
          </p:nvPr>
        </p:nvSpPr>
        <p:spPr>
          <a:xfrm rot="10800000">
            <a:off x="3539034" y="2766907"/>
            <a:ext cx="835631" cy="715237"/>
          </a:xfrm>
          <a:custGeom>
            <a:avLst/>
            <a:gdLst>
              <a:gd name="connsiteX0" fmla="*/ 16400 w 906910"/>
              <a:gd name="connsiteY0" fmla="*/ 0 h 776246"/>
              <a:gd name="connsiteX1" fmla="*/ 898115 w 906910"/>
              <a:gd name="connsiteY1" fmla="*/ 718619 h 776246"/>
              <a:gd name="connsiteX2" fmla="*/ 906910 w 906910"/>
              <a:gd name="connsiteY2" fmla="*/ 776246 h 776246"/>
              <a:gd name="connsiteX3" fmla="*/ 795202 w 906910"/>
              <a:gd name="connsiteY3" fmla="*/ 708382 h 776246"/>
              <a:gd name="connsiteX4" fmla="*/ 16400 w 906910"/>
              <a:gd name="connsiteY4" fmla="*/ 511182 h 776246"/>
              <a:gd name="connsiteX5" fmla="*/ 0 w 906910"/>
              <a:gd name="connsiteY5" fmla="*/ 512217 h 776246"/>
              <a:gd name="connsiteX6" fmla="*/ 0 w 906910"/>
              <a:gd name="connsiteY6" fmla="*/ 1447 h 776246"/>
              <a:gd name="connsiteX7" fmla="*/ 16400 w 906910"/>
              <a:gd name="connsiteY7" fmla="*/ 0 h 776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06910" h="776246">
                <a:moveTo>
                  <a:pt x="16400" y="0"/>
                </a:moveTo>
                <a:cubicBezTo>
                  <a:pt x="451324" y="0"/>
                  <a:pt x="814194" y="308504"/>
                  <a:pt x="898115" y="718619"/>
                </a:cubicBezTo>
                <a:lnTo>
                  <a:pt x="906910" y="776246"/>
                </a:lnTo>
                <a:lnTo>
                  <a:pt x="795202" y="708382"/>
                </a:lnTo>
                <a:cubicBezTo>
                  <a:pt x="563693" y="582619"/>
                  <a:pt x="298389" y="511182"/>
                  <a:pt x="16400" y="511182"/>
                </a:cubicBezTo>
                <a:lnTo>
                  <a:pt x="0" y="512217"/>
                </a:lnTo>
                <a:lnTo>
                  <a:pt x="0" y="1447"/>
                </a:lnTo>
                <a:lnTo>
                  <a:pt x="16400" y="0"/>
                </a:lnTo>
                <a:close/>
              </a:path>
            </a:pathLst>
          </a:custGeom>
          <a:ln>
            <a:noFill/>
          </a:ln>
        </p:spPr>
        <p:style>
          <a:lnRef idx="2">
            <a:srgbClr val="1D6DC2">
              <a:shade val="50000"/>
            </a:srgbClr>
          </a:lnRef>
          <a:fillRef idx="1">
            <a:srgbClr val="1D6DC2"/>
          </a:fillRef>
          <a:effectRef idx="0">
            <a:srgbClr val="1D6DC2"/>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itchFamily="34" charset="-122"/>
              <a:sym typeface="Arial" panose="020B0604020202020204" pitchFamily="34" charset="0"/>
            </a:endParaRPr>
          </a:p>
        </p:txBody>
      </p:sp>
      <p:sp>
        <p:nvSpPr>
          <p:cNvPr id="6" name="梯形 5"/>
          <p:cNvSpPr/>
          <p:nvPr>
            <p:custDataLst>
              <p:tags r:id="rId3"/>
            </p:custDataLst>
          </p:nvPr>
        </p:nvSpPr>
        <p:spPr>
          <a:xfrm rot="5400000">
            <a:off x="3936567" y="2889334"/>
            <a:ext cx="1542830" cy="666633"/>
          </a:xfrm>
          <a:prstGeom prst="trapezoid">
            <a:avLst>
              <a:gd name="adj" fmla="val 30266"/>
            </a:avLst>
          </a:prstGeom>
          <a:ln>
            <a:noFill/>
          </a:ln>
        </p:spPr>
        <p:style>
          <a:lnRef idx="2">
            <a:srgbClr val="1D6DC2">
              <a:shade val="50000"/>
            </a:srgbClr>
          </a:lnRef>
          <a:fillRef idx="1">
            <a:srgbClr val="1D6DC2"/>
          </a:fillRef>
          <a:effectRef idx="0">
            <a:srgbClr val="1D6DC2"/>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itchFamily="34" charset="-122"/>
              <a:sym typeface="Arial" panose="020B0604020202020204" pitchFamily="34" charset="0"/>
            </a:endParaRPr>
          </a:p>
        </p:txBody>
      </p:sp>
      <p:sp>
        <p:nvSpPr>
          <p:cNvPr id="4" name="矩形 3"/>
          <p:cNvSpPr/>
          <p:nvPr>
            <p:custDataLst>
              <p:tags r:id="rId4"/>
            </p:custDataLst>
          </p:nvPr>
        </p:nvSpPr>
        <p:spPr>
          <a:xfrm>
            <a:off x="4456581" y="2966944"/>
            <a:ext cx="521023" cy="500977"/>
          </a:xfrm>
          <a:prstGeom prst="rect">
            <a:avLst/>
          </a:prstGeom>
        </p:spPr>
        <p:txBody>
          <a:bodyPr wrap="square" anchor="ctr" anchorCtr="0">
            <a:normAutofit lnSpcReduction="10000"/>
          </a:bodyPr>
          <a:p>
            <a:pPr algn="ctr" eaLnBrk="1" hangingPunct="1">
              <a:lnSpc>
                <a:spcPct val="120000"/>
              </a:lnSpc>
            </a:pPr>
            <a:r>
              <a:rPr lang="en-US" altLang="zh-CN" sz="2400" b="1" kern="0" dirty="0">
                <a:solidFill>
                  <a:srgbClr val="FFFFFF"/>
                </a:solidFill>
                <a:latin typeface="Arial" panose="020B0604020202020204" pitchFamily="34" charset="0"/>
                <a:ea typeface="微软雅黑" pitchFamily="34" charset="-122"/>
                <a:cs typeface="+mn-ea"/>
                <a:sym typeface="Arial" panose="020B0604020202020204" pitchFamily="34" charset="0"/>
              </a:rPr>
              <a:t>1</a:t>
            </a:r>
            <a:endParaRPr lang="en-US" altLang="zh-CN" sz="2400" b="1" kern="0" dirty="0">
              <a:solidFill>
                <a:srgbClr val="FFFFFF"/>
              </a:solidFill>
              <a:latin typeface="Arial" panose="020B0604020202020204" pitchFamily="34" charset="0"/>
              <a:ea typeface="微软雅黑" pitchFamily="34" charset="-122"/>
              <a:cs typeface="+mn-ea"/>
              <a:sym typeface="Arial" panose="020B0604020202020204" pitchFamily="34" charset="0"/>
            </a:endParaRPr>
          </a:p>
        </p:txBody>
      </p:sp>
      <p:sp>
        <p:nvSpPr>
          <p:cNvPr id="50" name="任意多边形: 形状 49"/>
          <p:cNvSpPr/>
          <p:nvPr>
            <p:custDataLst>
              <p:tags r:id="rId5"/>
            </p:custDataLst>
          </p:nvPr>
        </p:nvSpPr>
        <p:spPr>
          <a:xfrm rot="10800000" flipH="1" flipV="1">
            <a:off x="7812803" y="2963156"/>
            <a:ext cx="835631" cy="715237"/>
          </a:xfrm>
          <a:custGeom>
            <a:avLst/>
            <a:gdLst>
              <a:gd name="connsiteX0" fmla="*/ 16400 w 906910"/>
              <a:gd name="connsiteY0" fmla="*/ 0 h 776246"/>
              <a:gd name="connsiteX1" fmla="*/ 898115 w 906910"/>
              <a:gd name="connsiteY1" fmla="*/ 718619 h 776246"/>
              <a:gd name="connsiteX2" fmla="*/ 906910 w 906910"/>
              <a:gd name="connsiteY2" fmla="*/ 776246 h 776246"/>
              <a:gd name="connsiteX3" fmla="*/ 795202 w 906910"/>
              <a:gd name="connsiteY3" fmla="*/ 708382 h 776246"/>
              <a:gd name="connsiteX4" fmla="*/ 16400 w 906910"/>
              <a:gd name="connsiteY4" fmla="*/ 511182 h 776246"/>
              <a:gd name="connsiteX5" fmla="*/ 0 w 906910"/>
              <a:gd name="connsiteY5" fmla="*/ 512217 h 776246"/>
              <a:gd name="connsiteX6" fmla="*/ 0 w 906910"/>
              <a:gd name="connsiteY6" fmla="*/ 1447 h 776246"/>
              <a:gd name="connsiteX7" fmla="*/ 16400 w 906910"/>
              <a:gd name="connsiteY7" fmla="*/ 0 h 776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06910" h="776246">
                <a:moveTo>
                  <a:pt x="16400" y="0"/>
                </a:moveTo>
                <a:cubicBezTo>
                  <a:pt x="451324" y="0"/>
                  <a:pt x="814194" y="308504"/>
                  <a:pt x="898115" y="718619"/>
                </a:cubicBezTo>
                <a:lnTo>
                  <a:pt x="906910" y="776246"/>
                </a:lnTo>
                <a:lnTo>
                  <a:pt x="795202" y="708382"/>
                </a:lnTo>
                <a:cubicBezTo>
                  <a:pt x="563693" y="582619"/>
                  <a:pt x="298389" y="511182"/>
                  <a:pt x="16400" y="511182"/>
                </a:cubicBezTo>
                <a:lnTo>
                  <a:pt x="0" y="512217"/>
                </a:lnTo>
                <a:lnTo>
                  <a:pt x="0" y="1447"/>
                </a:lnTo>
                <a:lnTo>
                  <a:pt x="16400" y="0"/>
                </a:lnTo>
                <a:close/>
              </a:path>
            </a:pathLst>
          </a:custGeom>
          <a:solidFill>
            <a:srgbClr val="0088D5"/>
          </a:solidFill>
          <a:ln>
            <a:noFill/>
          </a:ln>
        </p:spPr>
        <p:style>
          <a:lnRef idx="2">
            <a:srgbClr val="1D6DC2">
              <a:shade val="50000"/>
            </a:srgbClr>
          </a:lnRef>
          <a:fillRef idx="1">
            <a:srgbClr val="1D6DC2"/>
          </a:fillRef>
          <a:effectRef idx="0">
            <a:srgbClr val="1D6DC2"/>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itchFamily="34" charset="-122"/>
              <a:sym typeface="Arial" panose="020B0604020202020204" pitchFamily="34" charset="0"/>
            </a:endParaRPr>
          </a:p>
        </p:txBody>
      </p:sp>
      <p:sp>
        <p:nvSpPr>
          <p:cNvPr id="51" name="梯形 50"/>
          <p:cNvSpPr/>
          <p:nvPr>
            <p:custDataLst>
              <p:tags r:id="rId6"/>
            </p:custDataLst>
          </p:nvPr>
        </p:nvSpPr>
        <p:spPr>
          <a:xfrm rot="5400000" flipH="1" flipV="1">
            <a:off x="6708071" y="2889334"/>
            <a:ext cx="1542830" cy="666633"/>
          </a:xfrm>
          <a:prstGeom prst="trapezoid">
            <a:avLst>
              <a:gd name="adj" fmla="val 30266"/>
            </a:avLst>
          </a:prstGeom>
          <a:solidFill>
            <a:srgbClr val="0088D5"/>
          </a:solidFill>
          <a:ln>
            <a:noFill/>
          </a:ln>
        </p:spPr>
        <p:style>
          <a:lnRef idx="2">
            <a:srgbClr val="1D6DC2">
              <a:shade val="50000"/>
            </a:srgbClr>
          </a:lnRef>
          <a:fillRef idx="1">
            <a:srgbClr val="1D6DC2"/>
          </a:fillRef>
          <a:effectRef idx="0">
            <a:srgbClr val="1D6DC2"/>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itchFamily="34" charset="-122"/>
              <a:sym typeface="Arial" panose="020B0604020202020204" pitchFamily="34" charset="0"/>
            </a:endParaRPr>
          </a:p>
        </p:txBody>
      </p:sp>
      <p:sp>
        <p:nvSpPr>
          <p:cNvPr id="49" name="矩形 48"/>
          <p:cNvSpPr/>
          <p:nvPr>
            <p:custDataLst>
              <p:tags r:id="rId7"/>
            </p:custDataLst>
          </p:nvPr>
        </p:nvSpPr>
        <p:spPr>
          <a:xfrm flipH="1">
            <a:off x="7209864" y="2977379"/>
            <a:ext cx="521023" cy="500977"/>
          </a:xfrm>
          <a:prstGeom prst="rect">
            <a:avLst/>
          </a:prstGeom>
        </p:spPr>
        <p:txBody>
          <a:bodyPr wrap="square" anchor="ctr" anchorCtr="0">
            <a:normAutofit lnSpcReduction="10000"/>
          </a:bodyPr>
          <a:p>
            <a:pPr algn="ctr" eaLnBrk="1" hangingPunct="1">
              <a:lnSpc>
                <a:spcPct val="120000"/>
              </a:lnSpc>
            </a:pPr>
            <a:r>
              <a:rPr lang="en-US" altLang="zh-CN" sz="2400" b="1" kern="0" dirty="0">
                <a:solidFill>
                  <a:srgbClr val="FFFFFF"/>
                </a:solidFill>
                <a:latin typeface="Arial" panose="020B0604020202020204" pitchFamily="34" charset="0"/>
                <a:ea typeface="微软雅黑" pitchFamily="34" charset="-122"/>
                <a:cs typeface="+mn-ea"/>
                <a:sym typeface="Arial" panose="020B0604020202020204" pitchFamily="34" charset="0"/>
              </a:rPr>
              <a:t>2</a:t>
            </a:r>
            <a:endParaRPr lang="en-US" altLang="zh-CN" sz="2400" b="1" kern="0" dirty="0">
              <a:solidFill>
                <a:srgbClr val="FFFFFF"/>
              </a:solidFill>
              <a:latin typeface="Arial" panose="020B0604020202020204" pitchFamily="34" charset="0"/>
              <a:ea typeface="微软雅黑" pitchFamily="34" charset="-122"/>
              <a:cs typeface="+mn-ea"/>
              <a:sym typeface="Arial" panose="020B0604020202020204" pitchFamily="34" charset="0"/>
            </a:endParaRPr>
          </a:p>
        </p:txBody>
      </p:sp>
      <p:sp>
        <p:nvSpPr>
          <p:cNvPr id="75" name="文本框 74"/>
          <p:cNvSpPr txBox="1"/>
          <p:nvPr>
            <p:custDataLst>
              <p:tags r:id="rId8"/>
            </p:custDataLst>
          </p:nvPr>
        </p:nvSpPr>
        <p:spPr>
          <a:xfrm>
            <a:off x="1327785" y="2308860"/>
            <a:ext cx="2170430" cy="2214880"/>
          </a:xfrm>
          <a:prstGeom prst="rect">
            <a:avLst/>
          </a:prstGeom>
          <a:noFill/>
        </p:spPr>
        <p:txBody>
          <a:bodyPr wrap="square" rtlCol="0">
            <a:noAutofit/>
          </a:bodyPr>
          <a:p>
            <a:pPr>
              <a:lnSpc>
                <a:spcPct val="120000"/>
              </a:lnSpc>
            </a:pPr>
            <a:r>
              <a:rPr lang="zh-CN" altLang="en-US" sz="2400" b="1" spc="150">
                <a:solidFill>
                  <a:srgbClr val="000000">
                    <a:lumMod val="65000"/>
                    <a:lumOff val="35000"/>
                  </a:srgbClr>
                </a:solidFill>
                <a:latin typeface="Arial" panose="020B0604020202020204" pitchFamily="34" charset="0"/>
                <a:ea typeface="微软雅黑" pitchFamily="34" charset="-122"/>
                <a:sym typeface="Arial" panose="020B0604020202020204" pitchFamily="34" charset="0"/>
              </a:rPr>
              <a:t>比较简单的知识和技能，幼儿在日常生活和游戏中就会掌握</a:t>
            </a:r>
            <a:endParaRPr lang="zh-CN" altLang="en-US" sz="2400" b="1" spc="150">
              <a:solidFill>
                <a:srgbClr val="000000">
                  <a:lumMod val="65000"/>
                  <a:lumOff val="35000"/>
                </a:srgbClr>
              </a:solidFill>
              <a:latin typeface="Arial" panose="020B0604020202020204" pitchFamily="34" charset="0"/>
              <a:ea typeface="微软雅黑" pitchFamily="34" charset="-122"/>
              <a:sym typeface="Arial" panose="020B0604020202020204" pitchFamily="34" charset="0"/>
            </a:endParaRPr>
          </a:p>
        </p:txBody>
      </p:sp>
      <p:sp>
        <p:nvSpPr>
          <p:cNvPr id="72" name="文本框 71"/>
          <p:cNvSpPr txBox="1"/>
          <p:nvPr>
            <p:custDataLst>
              <p:tags r:id="rId9"/>
            </p:custDataLst>
          </p:nvPr>
        </p:nvSpPr>
        <p:spPr>
          <a:xfrm>
            <a:off x="8722360" y="2479040"/>
            <a:ext cx="2449195" cy="3177540"/>
          </a:xfrm>
          <a:prstGeom prst="rect">
            <a:avLst/>
          </a:prstGeom>
          <a:noFill/>
        </p:spPr>
        <p:txBody>
          <a:bodyPr wrap="square" rtlCol="0"/>
          <a:p>
            <a:pPr>
              <a:lnSpc>
                <a:spcPct val="120000"/>
              </a:lnSpc>
            </a:pPr>
            <a:r>
              <a:rPr lang="zh-CN" altLang="en-US" sz="2400" b="1" spc="150">
                <a:solidFill>
                  <a:srgbClr val="000000">
                    <a:lumMod val="65000"/>
                    <a:lumOff val="35000"/>
                  </a:srgbClr>
                </a:solidFill>
                <a:latin typeface="Arial" panose="020B0604020202020204" pitchFamily="34" charset="0"/>
                <a:ea typeface="微软雅黑" pitchFamily="34" charset="-122"/>
                <a:sym typeface="Arial" panose="020B0604020202020204" pitchFamily="34" charset="0"/>
              </a:rPr>
              <a:t>比较复杂的知识和技能，它们构成了系统化的知识体系，幼儿只有通过教学的过程才能掌握</a:t>
            </a:r>
            <a:endParaRPr lang="zh-CN" altLang="en-US" sz="2400" b="1" spc="150">
              <a:solidFill>
                <a:srgbClr val="000000">
                  <a:lumMod val="65000"/>
                  <a:lumOff val="35000"/>
                </a:srgbClr>
              </a:solidFill>
              <a:latin typeface="Arial" panose="020B0604020202020204" pitchFamily="34" charset="0"/>
              <a:ea typeface="微软雅黑" pitchFamily="34" charset="-122"/>
              <a:sym typeface="Arial" panose="020B0604020202020204" pitchFamily="34" charset="0"/>
            </a:endParaRPr>
          </a:p>
        </p:txBody>
      </p:sp>
      <p:sp>
        <p:nvSpPr>
          <p:cNvPr id="15" name="矩形 14"/>
          <p:cNvSpPr/>
          <p:nvPr>
            <p:custDataLst>
              <p:tags r:id="rId10"/>
            </p:custDataLst>
          </p:nvPr>
        </p:nvSpPr>
        <p:spPr>
          <a:xfrm>
            <a:off x="5202555" y="2453005"/>
            <a:ext cx="1783080" cy="1548765"/>
          </a:xfrm>
          <a:prstGeom prst="rect">
            <a:avLst/>
          </a:prstGeom>
        </p:spPr>
        <p:txBody>
          <a:bodyPr wrap="square" anchor="ctr" anchorCtr="0"/>
          <a:p>
            <a:pPr algn="ctr" eaLnBrk="1" hangingPunct="1">
              <a:lnSpc>
                <a:spcPct val="120000"/>
              </a:lnSpc>
            </a:pPr>
            <a:r>
              <a:rPr lang="zh-CN" altLang="en-US" sz="2400" b="1" kern="0" spc="300">
                <a:solidFill>
                  <a:srgbClr val="000000">
                    <a:lumMod val="75000"/>
                    <a:lumOff val="25000"/>
                  </a:srgbClr>
                </a:solidFill>
                <a:latin typeface="Arial" panose="020B0604020202020204" pitchFamily="34" charset="0"/>
                <a:ea typeface="微软雅黑" pitchFamily="34" charset="-122"/>
                <a:cs typeface="+mn-ea"/>
                <a:sym typeface="Arial" panose="020B0604020202020204" pitchFamily="34" charset="0"/>
              </a:rPr>
              <a:t>幼儿园教学大纲中的知识</a:t>
            </a:r>
            <a:endParaRPr lang="zh-CN" altLang="en-US" sz="2400" b="1" kern="0" spc="300">
              <a:solidFill>
                <a:srgbClr val="000000">
                  <a:lumMod val="75000"/>
                  <a:lumOff val="25000"/>
                </a:srgbClr>
              </a:solidFill>
              <a:latin typeface="Arial" panose="020B0604020202020204" pitchFamily="34" charset="0"/>
              <a:ea typeface="微软雅黑" pitchFamily="34" charset="-122"/>
              <a:cs typeface="+mn-ea"/>
              <a:sym typeface="Arial" panose="020B0604020202020204" pitchFamily="34" charset="0"/>
            </a:endParaRPr>
          </a:p>
        </p:txBody>
      </p:sp>
    </p:spTree>
  </p:cSld>
  <p:clrMapOvr>
    <a:masterClrMapping/>
  </p:clrMapOvr>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0.xml><?xml version="1.0" encoding="utf-8"?>
<p:tagLst xmlns:p="http://schemas.openxmlformats.org/presentationml/2006/main">
  <p:tag name="KSO_WM_UNIT_VALUE" val="0"/>
  <p:tag name="KSO_WM_UNIT_HIGHLIGHT" val="1"/>
  <p:tag name="KSO_WM_UNIT_COMPATIBLE" val="0"/>
  <p:tag name="KSO_WM_UNIT_CLEAR" val="0"/>
  <p:tag name="KSO_WM_TAG_VERSION" val="1.0"/>
  <p:tag name="KSO_WM_BEAUTIFY_FLAG" val="#wm#"/>
  <p:tag name="KSO_WM_TEMPLATE_CATEGORY" val="diagram"/>
  <p:tag name="KSO_WM_TEMPLATE_INDEX" val="20170902"/>
  <p:tag name="KSO_WM_UNIT_TYPE" val="l_h_i"/>
  <p:tag name="KSO_WM_UNIT_INDEX" val="1_4_2"/>
  <p:tag name="KSO_WM_UNIT_ID" val="diagram20170902_5*l_h_i*1_4_2"/>
  <p:tag name="KSO_WM_UNIT_LAYERLEVEL" val="1_1_1"/>
  <p:tag name="KSO_WM_DIAGRAM_GROUP_CODE" val="l1-1"/>
  <p:tag name="KSO_WM_UNIT_TEXT_FILL_FORE_SCHEMECOLOR_INDEX" val="13"/>
  <p:tag name="KSO_WM_UNIT_TEXT_FILL_TYPE" val="1"/>
</p:tagLst>
</file>

<file path=ppt/tags/tag101.xml><?xml version="1.0" encoding="utf-8"?>
<p:tagLst xmlns:p="http://schemas.openxmlformats.org/presentationml/2006/main">
  <p:tag name="KSO_WM_TAG_VERSION" val="1.0"/>
  <p:tag name="KSO_WM_BEAUTIFY_FLAG" val="#wm#"/>
  <p:tag name="KSO_WM_TEMPLATE_CATEGORY" val="diagram"/>
  <p:tag name="KSO_WM_TEMPLATE_INDEX" val="20170902"/>
  <p:tag name="KSO_WM_UNIT_TYPE" val="l_h_a"/>
  <p:tag name="KSO_WM_UNIT_INDEX" val="1_4_1"/>
  <p:tag name="KSO_WM_UNIT_LAYERLEVEL" val="1_1_1"/>
  <p:tag name="KSO_WM_UNIT_VALUE" val="12"/>
  <p:tag name="KSO_WM_UNIT_HIGHLIGHT" val="0"/>
  <p:tag name="KSO_WM_UNIT_COMPATIBLE" val="0"/>
  <p:tag name="KSO_WM_UNIT_CLEAR" val="0"/>
  <p:tag name="KSO_WM_UNIT_PRESET_TEXT_INDEX" val="3"/>
  <p:tag name="KSO_WM_UNIT_PRESET_TEXT_LEN" val="11"/>
  <p:tag name="KSO_WM_DIAGRAM_GROUP_CODE" val="l1-1"/>
  <p:tag name="KSO_WM_UNIT_ID" val="diagram20170902_5*l_h_a*1_4_1"/>
  <p:tag name="KSO_WM_UNIT_TEXT_FILL_FORE_SCHEMECOLOR_INDEX" val="13"/>
  <p:tag name="KSO_WM_UNIT_TEXT_FILL_TYPE" val="1"/>
</p:tagLst>
</file>

<file path=ppt/tags/tag102.xml><?xml version="1.0" encoding="utf-8"?>
<p:tagLst xmlns:p="http://schemas.openxmlformats.org/presentationml/2006/main">
  <p:tag name="KSO_WM_TAG_VERSION" val="1.0"/>
  <p:tag name="KSO_WM_BEAUTIFY_FLAG" val="#wm#"/>
  <p:tag name="KSO_WM_TEMPLATE_CATEGORY" val="diagram"/>
  <p:tag name="KSO_WM_TEMPLATE_INDEX" val="20170902"/>
  <p:tag name="KSO_WM_UNIT_TYPE" val="l_h_i"/>
  <p:tag name="KSO_WM_UNIT_INDEX" val="1_5_1"/>
  <p:tag name="KSO_WM_UNIT_ID" val="diagram20170902_5*l_h_i*1_5_1"/>
  <p:tag name="KSO_WM_UNIT_LAYERLEVEL" val="1_1_1"/>
  <p:tag name="KSO_WM_DIAGRAM_GROUP_CODE" val="l1-1"/>
  <p:tag name="KSO_WM_UNIT_FILL_FORE_SCHEMECOLOR_INDEX" val="6"/>
  <p:tag name="KSO_WM_UNIT_FILL_TYPE" val="1"/>
  <p:tag name="KSO_WM_UNIT_TEXT_FILL_FORE_SCHEMECOLOR_INDEX" val="13"/>
  <p:tag name="KSO_WM_UNIT_TEXT_FILL_TYPE" val="1"/>
</p:tagLst>
</file>

<file path=ppt/tags/tag103.xml><?xml version="1.0" encoding="utf-8"?>
<p:tagLst xmlns:p="http://schemas.openxmlformats.org/presentationml/2006/main">
  <p:tag name="KSO_WM_UNIT_VALUE" val="0"/>
  <p:tag name="KSO_WM_UNIT_HIGHLIGHT" val="1"/>
  <p:tag name="KSO_WM_UNIT_COMPATIBLE" val="0"/>
  <p:tag name="KSO_WM_UNIT_CLEAR" val="0"/>
  <p:tag name="KSO_WM_TAG_VERSION" val="1.0"/>
  <p:tag name="KSO_WM_BEAUTIFY_FLAG" val="#wm#"/>
  <p:tag name="KSO_WM_TEMPLATE_CATEGORY" val="diagram"/>
  <p:tag name="KSO_WM_TEMPLATE_INDEX" val="20170902"/>
  <p:tag name="KSO_WM_UNIT_TYPE" val="l_h_i"/>
  <p:tag name="KSO_WM_UNIT_INDEX" val="1_5_2"/>
  <p:tag name="KSO_WM_UNIT_ID" val="diagram20170902_5*l_h_i*1_5_2"/>
  <p:tag name="KSO_WM_UNIT_LAYERLEVEL" val="1_1_1"/>
  <p:tag name="KSO_WM_DIAGRAM_GROUP_CODE" val="l1-1"/>
  <p:tag name="KSO_WM_UNIT_TEXT_FILL_FORE_SCHEMECOLOR_INDEX" val="13"/>
  <p:tag name="KSO_WM_UNIT_TEXT_FILL_TYPE" val="1"/>
</p:tagLst>
</file>

<file path=ppt/tags/tag104.xml><?xml version="1.0" encoding="utf-8"?>
<p:tagLst xmlns:p="http://schemas.openxmlformats.org/presentationml/2006/main">
  <p:tag name="KSO_WM_TAG_VERSION" val="1.0"/>
  <p:tag name="KSO_WM_BEAUTIFY_FLAG" val="#wm#"/>
  <p:tag name="KSO_WM_TEMPLATE_CATEGORY" val="diagram"/>
  <p:tag name="KSO_WM_TEMPLATE_INDEX" val="20170902"/>
  <p:tag name="KSO_WM_UNIT_TYPE" val="l_h_a"/>
  <p:tag name="KSO_WM_UNIT_INDEX" val="1_5_1"/>
  <p:tag name="KSO_WM_UNIT_LAYERLEVEL" val="1_1_1"/>
  <p:tag name="KSO_WM_UNIT_VALUE" val="12"/>
  <p:tag name="KSO_WM_UNIT_HIGHLIGHT" val="0"/>
  <p:tag name="KSO_WM_UNIT_COMPATIBLE" val="0"/>
  <p:tag name="KSO_WM_UNIT_CLEAR" val="0"/>
  <p:tag name="KSO_WM_UNIT_PRESET_TEXT_INDEX" val="3"/>
  <p:tag name="KSO_WM_UNIT_PRESET_TEXT_LEN" val="11"/>
  <p:tag name="KSO_WM_DIAGRAM_GROUP_CODE" val="l1-1"/>
  <p:tag name="KSO_WM_UNIT_ID" val="diagram20170902_5*l_h_a*1_5_1"/>
  <p:tag name="KSO_WM_UNIT_TEXT_FILL_FORE_SCHEMECOLOR_INDEX" val="13"/>
  <p:tag name="KSO_WM_UNIT_TEXT_FILL_TYPE" val="1"/>
</p:tagLst>
</file>

<file path=ppt/tags/tag105.xml><?xml version="1.0" encoding="utf-8"?>
<p:tagLst xmlns:p="http://schemas.openxmlformats.org/presentationml/2006/main">
  <p:tag name="KSO_WM_TAG_VERSION" val="1.0"/>
  <p:tag name="KSO_WM_BEAUTIFY_FLAG" val="#wm#"/>
  <p:tag name="KSO_WM_TEMPLATE_CATEGORY" val="diagram"/>
  <p:tag name="KSO_WM_TEMPLATE_INDEX" val="20170902"/>
  <p:tag name="KSO_WM_UNIT_TYPE" val="l_h_i"/>
  <p:tag name="KSO_WM_UNIT_INDEX" val="1_1_1"/>
  <p:tag name="KSO_WM_UNIT_ID" val="diagram20170902_4*l_h_i*1_1_1"/>
  <p:tag name="KSO_WM_UNIT_LAYERLEVEL" val="1_1_1"/>
  <p:tag name="KSO_WM_DIAGRAM_GROUP_CODE" val="l1-1"/>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13"/>
  <p:tag name="KSO_WM_UNIT_TEXT_FILL_TYPE" val="1"/>
  <p:tag name="KSO_WM_UNIT_USESOURCEFORMAT_APPLY" val="1"/>
</p:tagLst>
</file>

<file path=ppt/tags/tag106.xml><?xml version="1.0" encoding="utf-8"?>
<p:tagLst xmlns:p="http://schemas.openxmlformats.org/presentationml/2006/main">
  <p:tag name="KSO_WM_UNIT_VALUE" val="0"/>
  <p:tag name="KSO_WM_UNIT_HIGHLIGHT" val="1"/>
  <p:tag name="KSO_WM_UNIT_COMPATIBLE" val="0"/>
  <p:tag name="KSO_WM_UNIT_CLEAR" val="0"/>
  <p:tag name="KSO_WM_TAG_VERSION" val="1.0"/>
  <p:tag name="KSO_WM_BEAUTIFY_FLAG" val="#wm#"/>
  <p:tag name="KSO_WM_TEMPLATE_CATEGORY" val="diagram"/>
  <p:tag name="KSO_WM_TEMPLATE_INDEX" val="20170902"/>
  <p:tag name="KSO_WM_UNIT_TYPE" val="l_h_i"/>
  <p:tag name="KSO_WM_UNIT_INDEX" val="1_1_2"/>
  <p:tag name="KSO_WM_UNIT_ID" val="diagram20170902_4*l_h_i*1_1_2"/>
  <p:tag name="KSO_WM_UNIT_LAYERLEVEL" val="1_1_1"/>
  <p:tag name="KSO_WM_DIAGRAM_GROUP_CODE" val="l1-1"/>
  <p:tag name="KSO_WM_UNIT_TEXT_FILL_FORE_SCHEMECOLOR_INDEX_BRIGHTNESS" val="0"/>
  <p:tag name="KSO_WM_UNIT_TEXT_FILL_FORE_SCHEMECOLOR_INDEX" val="13"/>
  <p:tag name="KSO_WM_UNIT_TEXT_FILL_TYPE" val="1"/>
  <p:tag name="KSO_WM_UNIT_USESOURCEFORMAT_APPLY" val="1"/>
</p:tagLst>
</file>

<file path=ppt/tags/tag107.xml><?xml version="1.0" encoding="utf-8"?>
<p:tagLst xmlns:p="http://schemas.openxmlformats.org/presentationml/2006/main">
  <p:tag name="KSO_WM_TAG_VERSION" val="1.0"/>
  <p:tag name="KSO_WM_BEAUTIFY_FLAG" val="#wm#"/>
  <p:tag name="KSO_WM_TEMPLATE_CATEGORY" val="diagram"/>
  <p:tag name="KSO_WM_TEMPLATE_INDEX" val="20170902"/>
  <p:tag name="KSO_WM_UNIT_TYPE" val="l_h_a"/>
  <p:tag name="KSO_WM_UNIT_INDEX" val="1_1_1"/>
  <p:tag name="KSO_WM_UNIT_LAYERLEVEL" val="1_1_1"/>
  <p:tag name="KSO_WM_UNIT_VALUE" val="12"/>
  <p:tag name="KSO_WM_UNIT_HIGHLIGHT" val="0"/>
  <p:tag name="KSO_WM_UNIT_COMPATIBLE" val="0"/>
  <p:tag name="KSO_WM_UNIT_CLEAR" val="0"/>
  <p:tag name="KSO_WM_UNIT_PRESET_TEXT_INDEX" val="3"/>
  <p:tag name="KSO_WM_UNIT_PRESET_TEXT_LEN" val="11"/>
  <p:tag name="KSO_WM_DIAGRAM_GROUP_CODE" val="l1-1"/>
  <p:tag name="KSO_WM_UNIT_ID" val="diagram20170902_4*l_h_a*1_1_1"/>
  <p:tag name="KSO_WM_UNIT_TEXT_FILL_FORE_SCHEMECOLOR_INDEX_BRIGHTNESS" val="0"/>
  <p:tag name="KSO_WM_UNIT_TEXT_FILL_FORE_SCHEMECOLOR_INDEX" val="13"/>
  <p:tag name="KSO_WM_UNIT_TEXT_FILL_TYPE" val="1"/>
  <p:tag name="KSO_WM_UNIT_USESOURCEFORMAT_APPLY" val="1"/>
</p:tagLst>
</file>

<file path=ppt/tags/tag108.xml><?xml version="1.0" encoding="utf-8"?>
<p:tagLst xmlns:p="http://schemas.openxmlformats.org/presentationml/2006/main">
  <p:tag name="KSO_WM_TAG_VERSION" val="1.0"/>
  <p:tag name="KSO_WM_BEAUTIFY_FLAG" val="#wm#"/>
  <p:tag name="KSO_WM_TEMPLATE_CATEGORY" val="diagram"/>
  <p:tag name="KSO_WM_TEMPLATE_INDEX" val="20170902"/>
  <p:tag name="KSO_WM_UNIT_TYPE" val="l_h_i"/>
  <p:tag name="KSO_WM_UNIT_INDEX" val="1_2_1"/>
  <p:tag name="KSO_WM_UNIT_ID" val="diagram20170902_4*l_h_i*1_2_1"/>
  <p:tag name="KSO_WM_UNIT_LAYERLEVEL" val="1_1_1"/>
  <p:tag name="KSO_WM_DIAGRAM_GROUP_CODE" val="l1-1"/>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3"/>
  <p:tag name="KSO_WM_UNIT_TEXT_FILL_TYPE" val="1"/>
  <p:tag name="KSO_WM_UNIT_USESOURCEFORMAT_APPLY" val="1"/>
</p:tagLst>
</file>

<file path=ppt/tags/tag109.xml><?xml version="1.0" encoding="utf-8"?>
<p:tagLst xmlns:p="http://schemas.openxmlformats.org/presentationml/2006/main">
  <p:tag name="KSO_WM_UNIT_VALUE" val="0"/>
  <p:tag name="KSO_WM_UNIT_HIGHLIGHT" val="0"/>
  <p:tag name="KSO_WM_UNIT_COMPATIBLE" val="0"/>
  <p:tag name="KSO_WM_UNIT_CLEAR" val="0"/>
  <p:tag name="KSO_WM_TAG_VERSION" val="1.0"/>
  <p:tag name="KSO_WM_BEAUTIFY_FLAG" val="#wm#"/>
  <p:tag name="KSO_WM_TEMPLATE_CATEGORY" val="diagram"/>
  <p:tag name="KSO_WM_TEMPLATE_INDEX" val="20170902"/>
  <p:tag name="KSO_WM_UNIT_TYPE" val="l_h_i"/>
  <p:tag name="KSO_WM_UNIT_INDEX" val="1_2_2"/>
  <p:tag name="KSO_WM_UNIT_ID" val="diagram20170902_4*l_h_i*1_2_2"/>
  <p:tag name="KSO_WM_UNIT_LAYERLEVEL" val="1_1_1"/>
  <p:tag name="KSO_WM_DIAGRAM_GROUP_CODE" val="l1-1"/>
  <p:tag name="KSO_WM_UNIT_TEXT_FILL_FORE_SCHEMECOLOR_INDEX_BRIGHTNESS" val="0"/>
  <p:tag name="KSO_WM_UNIT_TEXT_FILL_FORE_SCHEMECOLOR_INDEX" val="13"/>
  <p:tag name="KSO_WM_UNIT_TEXT_FILL_TYPE" val="1"/>
  <p:tag name="KSO_WM_UNIT_USESOURCEFORMAT_APPLY" val="1"/>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10.xml><?xml version="1.0" encoding="utf-8"?>
<p:tagLst xmlns:p="http://schemas.openxmlformats.org/presentationml/2006/main">
  <p:tag name="KSO_WM_TAG_VERSION" val="1.0"/>
  <p:tag name="KSO_WM_BEAUTIFY_FLAG" val="#wm#"/>
  <p:tag name="KSO_WM_TEMPLATE_CATEGORY" val="diagram"/>
  <p:tag name="KSO_WM_TEMPLATE_INDEX" val="20170902"/>
  <p:tag name="KSO_WM_UNIT_TYPE" val="l_h_a"/>
  <p:tag name="KSO_WM_UNIT_INDEX" val="1_2_1"/>
  <p:tag name="KSO_WM_UNIT_LAYERLEVEL" val="1_1_1"/>
  <p:tag name="KSO_WM_UNIT_VALUE" val="12"/>
  <p:tag name="KSO_WM_UNIT_HIGHLIGHT" val="0"/>
  <p:tag name="KSO_WM_UNIT_COMPATIBLE" val="0"/>
  <p:tag name="KSO_WM_UNIT_CLEAR" val="0"/>
  <p:tag name="KSO_WM_UNIT_PRESET_TEXT_INDEX" val="3"/>
  <p:tag name="KSO_WM_UNIT_PRESET_TEXT_LEN" val="11"/>
  <p:tag name="KSO_WM_DIAGRAM_GROUP_CODE" val="l1-1"/>
  <p:tag name="KSO_WM_UNIT_ID" val="diagram20170902_4*l_h_a*1_2_1"/>
  <p:tag name="KSO_WM_UNIT_TEXT_FILL_FORE_SCHEMECOLOR_INDEX_BRIGHTNESS" val="0"/>
  <p:tag name="KSO_WM_UNIT_TEXT_FILL_FORE_SCHEMECOLOR_INDEX" val="13"/>
  <p:tag name="KSO_WM_UNIT_TEXT_FILL_TYPE" val="1"/>
  <p:tag name="KSO_WM_UNIT_USESOURCEFORMAT_APPLY" val="1"/>
</p:tagLst>
</file>

<file path=ppt/tags/tag111.xml><?xml version="1.0" encoding="utf-8"?>
<p:tagLst xmlns:p="http://schemas.openxmlformats.org/presentationml/2006/main">
  <p:tag name="KSO_WM_TAG_VERSION" val="1.0"/>
  <p:tag name="KSO_WM_BEAUTIFY_FLAG" val="#wm#"/>
  <p:tag name="KSO_WM_TEMPLATE_CATEGORY" val="diagram"/>
  <p:tag name="KSO_WM_TEMPLATE_INDEX" val="20170902"/>
  <p:tag name="KSO_WM_UNIT_TYPE" val="l_h_i"/>
  <p:tag name="KSO_WM_UNIT_INDEX" val="1_3_1"/>
  <p:tag name="KSO_WM_UNIT_ID" val="diagram20170902_4*l_h_i*1_3_1"/>
  <p:tag name="KSO_WM_UNIT_LAYERLEVEL" val="1_1_1"/>
  <p:tag name="KSO_WM_DIAGRAM_GROUP_CODE" val="l1-1"/>
  <p:tag name="KSO_WM_UNIT_FILL_FORE_SCHEMECOLOR_INDEX_BRIGHTNESS" val="0"/>
  <p:tag name="KSO_WM_UNIT_FILL_FORE_SCHEMECOLOR_INDEX" val="9"/>
  <p:tag name="KSO_WM_UNIT_FILL_TYPE" val="1"/>
  <p:tag name="KSO_WM_UNIT_TEXT_FILL_FORE_SCHEMECOLOR_INDEX_BRIGHTNESS" val="0"/>
  <p:tag name="KSO_WM_UNIT_TEXT_FILL_FORE_SCHEMECOLOR_INDEX" val="13"/>
  <p:tag name="KSO_WM_UNIT_TEXT_FILL_TYPE" val="1"/>
  <p:tag name="KSO_WM_UNIT_USESOURCEFORMAT_APPLY" val="1"/>
</p:tagLst>
</file>

<file path=ppt/tags/tag112.xml><?xml version="1.0" encoding="utf-8"?>
<p:tagLst xmlns:p="http://schemas.openxmlformats.org/presentationml/2006/main">
  <p:tag name="KSO_WM_UNIT_VALUE" val="0"/>
  <p:tag name="KSO_WM_UNIT_HIGHLIGHT" val="1"/>
  <p:tag name="KSO_WM_UNIT_COMPATIBLE" val="0"/>
  <p:tag name="KSO_WM_UNIT_CLEAR" val="0"/>
  <p:tag name="KSO_WM_TAG_VERSION" val="1.0"/>
  <p:tag name="KSO_WM_BEAUTIFY_FLAG" val="#wm#"/>
  <p:tag name="KSO_WM_TEMPLATE_CATEGORY" val="diagram"/>
  <p:tag name="KSO_WM_TEMPLATE_INDEX" val="20170902"/>
  <p:tag name="KSO_WM_UNIT_TYPE" val="l_h_i"/>
  <p:tag name="KSO_WM_UNIT_INDEX" val="1_3_2"/>
  <p:tag name="KSO_WM_UNIT_ID" val="diagram20170902_4*l_h_i*1_3_2"/>
  <p:tag name="KSO_WM_UNIT_LAYERLEVEL" val="1_1_1"/>
  <p:tag name="KSO_WM_DIAGRAM_GROUP_CODE" val="l1-1"/>
  <p:tag name="KSO_WM_UNIT_TEXT_FILL_FORE_SCHEMECOLOR_INDEX_BRIGHTNESS" val="0"/>
  <p:tag name="KSO_WM_UNIT_TEXT_FILL_FORE_SCHEMECOLOR_INDEX" val="13"/>
  <p:tag name="KSO_WM_UNIT_TEXT_FILL_TYPE" val="1"/>
  <p:tag name="KSO_WM_UNIT_USESOURCEFORMAT_APPLY" val="1"/>
</p:tagLst>
</file>

<file path=ppt/tags/tag113.xml><?xml version="1.0" encoding="utf-8"?>
<p:tagLst xmlns:p="http://schemas.openxmlformats.org/presentationml/2006/main">
  <p:tag name="KSO_WM_TAG_VERSION" val="1.0"/>
  <p:tag name="KSO_WM_BEAUTIFY_FLAG" val="#wm#"/>
  <p:tag name="KSO_WM_TEMPLATE_CATEGORY" val="diagram"/>
  <p:tag name="KSO_WM_TEMPLATE_INDEX" val="20170902"/>
  <p:tag name="KSO_WM_UNIT_TYPE" val="l_h_a"/>
  <p:tag name="KSO_WM_UNIT_INDEX" val="1_3_1"/>
  <p:tag name="KSO_WM_UNIT_LAYERLEVEL" val="1_1_1"/>
  <p:tag name="KSO_WM_UNIT_VALUE" val="12"/>
  <p:tag name="KSO_WM_UNIT_HIGHLIGHT" val="0"/>
  <p:tag name="KSO_WM_UNIT_COMPATIBLE" val="0"/>
  <p:tag name="KSO_WM_UNIT_CLEAR" val="0"/>
  <p:tag name="KSO_WM_UNIT_PRESET_TEXT_INDEX" val="3"/>
  <p:tag name="KSO_WM_UNIT_PRESET_TEXT_LEN" val="11"/>
  <p:tag name="KSO_WM_DIAGRAM_GROUP_CODE" val="l1-1"/>
  <p:tag name="KSO_WM_UNIT_ID" val="diagram20170902_4*l_h_a*1_3_1"/>
  <p:tag name="KSO_WM_UNIT_TEXT_FILL_FORE_SCHEMECOLOR_INDEX_BRIGHTNESS" val="0"/>
  <p:tag name="KSO_WM_UNIT_TEXT_FILL_FORE_SCHEMECOLOR_INDEX" val="13"/>
  <p:tag name="KSO_WM_UNIT_TEXT_FILL_TYPE" val="1"/>
  <p:tag name="KSO_WM_UNIT_USESOURCEFORMAT_APPLY" val="1"/>
</p:tagLst>
</file>

<file path=ppt/tags/tag114.xml><?xml version="1.0" encoding="utf-8"?>
<p:tagLst xmlns:p="http://schemas.openxmlformats.org/presentationml/2006/main">
  <p:tag name="KSO_WM_TAG_VERSION" val="1.0"/>
  <p:tag name="KSO_WM_BEAUTIFY_FLAG" val="#wm#"/>
  <p:tag name="KSO_WM_TEMPLATE_CATEGORY" val="diagram"/>
  <p:tag name="KSO_WM_TEMPLATE_INDEX" val="20170902"/>
  <p:tag name="KSO_WM_UNIT_TYPE" val="l_h_i"/>
  <p:tag name="KSO_WM_UNIT_INDEX" val="1_4_1"/>
  <p:tag name="KSO_WM_UNIT_ID" val="diagram20170902_4*l_h_i*1_4_1"/>
  <p:tag name="KSO_WM_UNIT_LAYERLEVEL" val="1_1_1"/>
  <p:tag name="KSO_WM_DIAGRAM_GROUP_CODE" val="l1-1"/>
  <p:tag name="KSO_WM_UNIT_FILL_FORE_SCHEMECOLOR_INDEX_BRIGHTNESS" val="0"/>
  <p:tag name="KSO_WM_UNIT_FILL_FORE_SCHEMECOLOR_INDEX" val="8"/>
  <p:tag name="KSO_WM_UNIT_FILL_TYPE" val="1"/>
  <p:tag name="KSO_WM_UNIT_TEXT_FILL_FORE_SCHEMECOLOR_INDEX_BRIGHTNESS" val="0"/>
  <p:tag name="KSO_WM_UNIT_TEXT_FILL_FORE_SCHEMECOLOR_INDEX" val="13"/>
  <p:tag name="KSO_WM_UNIT_TEXT_FILL_TYPE" val="1"/>
  <p:tag name="KSO_WM_UNIT_USESOURCEFORMAT_APPLY" val="1"/>
</p:tagLst>
</file>

<file path=ppt/tags/tag115.xml><?xml version="1.0" encoding="utf-8"?>
<p:tagLst xmlns:p="http://schemas.openxmlformats.org/presentationml/2006/main">
  <p:tag name="KSO_WM_UNIT_VALUE" val="0"/>
  <p:tag name="KSO_WM_UNIT_HIGHLIGHT" val="1"/>
  <p:tag name="KSO_WM_UNIT_COMPATIBLE" val="0"/>
  <p:tag name="KSO_WM_UNIT_CLEAR" val="0"/>
  <p:tag name="KSO_WM_TAG_VERSION" val="1.0"/>
  <p:tag name="KSO_WM_BEAUTIFY_FLAG" val="#wm#"/>
  <p:tag name="KSO_WM_TEMPLATE_CATEGORY" val="diagram"/>
  <p:tag name="KSO_WM_TEMPLATE_INDEX" val="20170902"/>
  <p:tag name="KSO_WM_UNIT_TYPE" val="l_h_i"/>
  <p:tag name="KSO_WM_UNIT_INDEX" val="1_4_2"/>
  <p:tag name="KSO_WM_UNIT_ID" val="diagram20170902_4*l_h_i*1_4_2"/>
  <p:tag name="KSO_WM_UNIT_LAYERLEVEL" val="1_1_1"/>
  <p:tag name="KSO_WM_DIAGRAM_GROUP_CODE" val="l1-1"/>
  <p:tag name="KSO_WM_UNIT_TEXT_FILL_FORE_SCHEMECOLOR_INDEX_BRIGHTNESS" val="0"/>
  <p:tag name="KSO_WM_UNIT_TEXT_FILL_FORE_SCHEMECOLOR_INDEX" val="13"/>
  <p:tag name="KSO_WM_UNIT_TEXT_FILL_TYPE" val="1"/>
  <p:tag name="KSO_WM_UNIT_USESOURCEFORMAT_APPLY" val="1"/>
</p:tagLst>
</file>

<file path=ppt/tags/tag116.xml><?xml version="1.0" encoding="utf-8"?>
<p:tagLst xmlns:p="http://schemas.openxmlformats.org/presentationml/2006/main">
  <p:tag name="KSO_WM_TAG_VERSION" val="1.0"/>
  <p:tag name="KSO_WM_BEAUTIFY_FLAG" val="#wm#"/>
  <p:tag name="KSO_WM_TEMPLATE_CATEGORY" val="diagram"/>
  <p:tag name="KSO_WM_TEMPLATE_INDEX" val="20170902"/>
  <p:tag name="KSO_WM_UNIT_TYPE" val="l_h_a"/>
  <p:tag name="KSO_WM_UNIT_INDEX" val="1_4_1"/>
  <p:tag name="KSO_WM_UNIT_LAYERLEVEL" val="1_1_1"/>
  <p:tag name="KSO_WM_UNIT_VALUE" val="12"/>
  <p:tag name="KSO_WM_UNIT_HIGHLIGHT" val="0"/>
  <p:tag name="KSO_WM_UNIT_COMPATIBLE" val="0"/>
  <p:tag name="KSO_WM_UNIT_CLEAR" val="0"/>
  <p:tag name="KSO_WM_UNIT_PRESET_TEXT_INDEX" val="3"/>
  <p:tag name="KSO_WM_UNIT_PRESET_TEXT_LEN" val="11"/>
  <p:tag name="KSO_WM_DIAGRAM_GROUP_CODE" val="l1-1"/>
  <p:tag name="KSO_WM_UNIT_ID" val="diagram20170902_4*l_h_a*1_4_1"/>
  <p:tag name="KSO_WM_UNIT_TEXT_FILL_FORE_SCHEMECOLOR_INDEX_BRIGHTNESS" val="0"/>
  <p:tag name="KSO_WM_UNIT_TEXT_FILL_FORE_SCHEMECOLOR_INDEX" val="13"/>
  <p:tag name="KSO_WM_UNIT_TEXT_FILL_TYPE" val="1"/>
  <p:tag name="KSO_WM_UNIT_USESOURCEFORMAT_APPLY" val="1"/>
</p:tagLst>
</file>

<file path=ppt/tags/tag117.xml><?xml version="1.0" encoding="utf-8"?>
<p:tagLst xmlns:p="http://schemas.openxmlformats.org/presentationml/2006/main">
  <p:tag name="KSO_WM_SLIDE_ITEM_CNT" val="4"/>
</p:tagLst>
</file>

<file path=ppt/tags/tag118.xml><?xml version="1.0" encoding="utf-8"?>
<p:tagLst xmlns:p="http://schemas.openxmlformats.org/presentationml/2006/main">
  <p:tag name="KSO_WM_TAG_VERSION" val="1.0"/>
  <p:tag name="KSO_WM_BEAUTIFY_FLAG" val="#wm#"/>
  <p:tag name="KSO_WM_TEMPLATE_CATEGORY" val="diagram"/>
  <p:tag name="KSO_WM_TEMPLATE_INDEX" val="20170902"/>
  <p:tag name="KSO_WM_UNIT_TYPE" val="l_h_i"/>
  <p:tag name="KSO_WM_UNIT_INDEX" val="1_1_1"/>
  <p:tag name="KSO_WM_UNIT_ID" val="diagram20170902_4*l_h_i*1_1_1"/>
  <p:tag name="KSO_WM_UNIT_LAYERLEVEL" val="1_1_1"/>
  <p:tag name="KSO_WM_DIAGRAM_GROUP_CODE" val="l1-1"/>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13"/>
  <p:tag name="KSO_WM_UNIT_TEXT_FILL_TYPE" val="1"/>
  <p:tag name="KSO_WM_UNIT_USESOURCEFORMAT_APPLY" val="1"/>
</p:tagLst>
</file>

<file path=ppt/tags/tag119.xml><?xml version="1.0" encoding="utf-8"?>
<p:tagLst xmlns:p="http://schemas.openxmlformats.org/presentationml/2006/main">
  <p:tag name="KSO_WM_UNIT_VALUE" val="0"/>
  <p:tag name="KSO_WM_UNIT_HIGHLIGHT" val="1"/>
  <p:tag name="KSO_WM_UNIT_COMPATIBLE" val="0"/>
  <p:tag name="KSO_WM_UNIT_CLEAR" val="0"/>
  <p:tag name="KSO_WM_TAG_VERSION" val="1.0"/>
  <p:tag name="KSO_WM_BEAUTIFY_FLAG" val="#wm#"/>
  <p:tag name="KSO_WM_TEMPLATE_CATEGORY" val="diagram"/>
  <p:tag name="KSO_WM_TEMPLATE_INDEX" val="20170902"/>
  <p:tag name="KSO_WM_UNIT_TYPE" val="l_h_i"/>
  <p:tag name="KSO_WM_UNIT_INDEX" val="1_1_2"/>
  <p:tag name="KSO_WM_UNIT_ID" val="diagram20170902_4*l_h_i*1_1_2"/>
  <p:tag name="KSO_WM_UNIT_LAYERLEVEL" val="1_1_1"/>
  <p:tag name="KSO_WM_DIAGRAM_GROUP_CODE" val="l1-1"/>
  <p:tag name="KSO_WM_UNIT_TEXT_FILL_FORE_SCHEMECOLOR_INDEX_BRIGHTNESS" val="0"/>
  <p:tag name="KSO_WM_UNIT_TEXT_FILL_FORE_SCHEMECOLOR_INDEX" val="13"/>
  <p:tag name="KSO_WM_UNIT_TEXT_FILL_TYPE" val="1"/>
  <p:tag name="KSO_WM_UNIT_USESOURCEFORMAT_APPLY" val="1"/>
</p:tagLst>
</file>

<file path=ppt/tags/tag12.xml><?xml version="1.0" encoding="utf-8"?>
<p:tagLst xmlns:p="http://schemas.openxmlformats.org/presentationml/2006/main">
  <p:tag name="KSO_WM_TAG_VERSION" val="1.0"/>
  <p:tag name="KSO_WM_SLIDE_ITEM_CNT" val="0"/>
  <p:tag name="KSO_WM_SLIDE_LAYOUT" val="a_b_f"/>
  <p:tag name="KSO_WM_SLIDE_LAYOUT_CNT" val="1_1_2"/>
  <p:tag name="KSO_WM_SLIDE_TYPE" val="title"/>
  <p:tag name="KSO_WM_BEAUTIFY_FLAG" val="#wm#"/>
  <p:tag name="KSO_WM_COMBINE_RELATE_SLIDE_ID" val="background20179300_1"/>
  <p:tag name="KSO_WM_TEMPLATE_CATEGORY" val="custom"/>
  <p:tag name="KSO_WM_TEMPLATE_INDEX" val="20181724"/>
  <p:tag name="KSO_WM_SLIDE_ID" val="custom20181724_2"/>
  <p:tag name="KSO_WM_SLIDE_INDEX" val="1"/>
  <p:tag name="KSO_WM_TEMPLATE_SUBCATEGORY" val="0"/>
  <p:tag name="KSO_WM_TEMPLATE_THUMBS_INDEX" val="1、4、6、12、13、14、18、23、26、27"/>
  <p:tag name="KSO_WM_TEMPLATE_MASTER_TYPE" val="1"/>
  <p:tag name="KSO_WM_TEMPLATE_COLOR_TYPE" val="0"/>
  <p:tag name="KSO_WM_SPECIAL_SOURCE" val="bdnull"/>
</p:tagLst>
</file>

<file path=ppt/tags/tag120.xml><?xml version="1.0" encoding="utf-8"?>
<p:tagLst xmlns:p="http://schemas.openxmlformats.org/presentationml/2006/main">
  <p:tag name="KSO_WM_TAG_VERSION" val="1.0"/>
  <p:tag name="KSO_WM_BEAUTIFY_FLAG" val="#wm#"/>
  <p:tag name="KSO_WM_TEMPLATE_CATEGORY" val="diagram"/>
  <p:tag name="KSO_WM_TEMPLATE_INDEX" val="20170902"/>
  <p:tag name="KSO_WM_UNIT_TYPE" val="l_h_a"/>
  <p:tag name="KSO_WM_UNIT_INDEX" val="1_1_1"/>
  <p:tag name="KSO_WM_UNIT_LAYERLEVEL" val="1_1_1"/>
  <p:tag name="KSO_WM_UNIT_VALUE" val="12"/>
  <p:tag name="KSO_WM_UNIT_HIGHLIGHT" val="0"/>
  <p:tag name="KSO_WM_UNIT_COMPATIBLE" val="0"/>
  <p:tag name="KSO_WM_UNIT_CLEAR" val="0"/>
  <p:tag name="KSO_WM_UNIT_PRESET_TEXT_INDEX" val="3"/>
  <p:tag name="KSO_WM_UNIT_PRESET_TEXT_LEN" val="11"/>
  <p:tag name="KSO_WM_DIAGRAM_GROUP_CODE" val="l1-1"/>
  <p:tag name="KSO_WM_UNIT_ID" val="diagram20170902_4*l_h_a*1_1_1"/>
  <p:tag name="KSO_WM_UNIT_TEXT_FILL_FORE_SCHEMECOLOR_INDEX_BRIGHTNESS" val="0"/>
  <p:tag name="KSO_WM_UNIT_TEXT_FILL_FORE_SCHEMECOLOR_INDEX" val="13"/>
  <p:tag name="KSO_WM_UNIT_TEXT_FILL_TYPE" val="1"/>
  <p:tag name="KSO_WM_UNIT_USESOURCEFORMAT_APPLY" val="1"/>
</p:tagLst>
</file>

<file path=ppt/tags/tag121.xml><?xml version="1.0" encoding="utf-8"?>
<p:tagLst xmlns:p="http://schemas.openxmlformats.org/presentationml/2006/main">
  <p:tag name="KSO_WM_TAG_VERSION" val="1.0"/>
  <p:tag name="KSO_WM_BEAUTIFY_FLAG" val="#wm#"/>
  <p:tag name="KSO_WM_TEMPLATE_CATEGORY" val="diagram"/>
  <p:tag name="KSO_WM_TEMPLATE_INDEX" val="20170902"/>
  <p:tag name="KSO_WM_UNIT_TYPE" val="l_h_i"/>
  <p:tag name="KSO_WM_UNIT_INDEX" val="1_2_1"/>
  <p:tag name="KSO_WM_UNIT_ID" val="diagram20170902_4*l_h_i*1_2_1"/>
  <p:tag name="KSO_WM_UNIT_LAYERLEVEL" val="1_1_1"/>
  <p:tag name="KSO_WM_DIAGRAM_GROUP_CODE" val="l1-1"/>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3"/>
  <p:tag name="KSO_WM_UNIT_TEXT_FILL_TYPE" val="1"/>
  <p:tag name="KSO_WM_UNIT_USESOURCEFORMAT_APPLY" val="1"/>
</p:tagLst>
</file>

<file path=ppt/tags/tag122.xml><?xml version="1.0" encoding="utf-8"?>
<p:tagLst xmlns:p="http://schemas.openxmlformats.org/presentationml/2006/main">
  <p:tag name="KSO_WM_UNIT_VALUE" val="0"/>
  <p:tag name="KSO_WM_UNIT_HIGHLIGHT" val="0"/>
  <p:tag name="KSO_WM_UNIT_COMPATIBLE" val="0"/>
  <p:tag name="KSO_WM_UNIT_CLEAR" val="0"/>
  <p:tag name="KSO_WM_TAG_VERSION" val="1.0"/>
  <p:tag name="KSO_WM_BEAUTIFY_FLAG" val="#wm#"/>
  <p:tag name="KSO_WM_TEMPLATE_CATEGORY" val="diagram"/>
  <p:tag name="KSO_WM_TEMPLATE_INDEX" val="20170902"/>
  <p:tag name="KSO_WM_UNIT_TYPE" val="l_h_i"/>
  <p:tag name="KSO_WM_UNIT_INDEX" val="1_2_2"/>
  <p:tag name="KSO_WM_UNIT_ID" val="diagram20170902_4*l_h_i*1_2_2"/>
  <p:tag name="KSO_WM_UNIT_LAYERLEVEL" val="1_1_1"/>
  <p:tag name="KSO_WM_DIAGRAM_GROUP_CODE" val="l1-1"/>
  <p:tag name="KSO_WM_UNIT_TEXT_FILL_FORE_SCHEMECOLOR_INDEX_BRIGHTNESS" val="0"/>
  <p:tag name="KSO_WM_UNIT_TEXT_FILL_FORE_SCHEMECOLOR_INDEX" val="13"/>
  <p:tag name="KSO_WM_UNIT_TEXT_FILL_TYPE" val="1"/>
  <p:tag name="KSO_WM_UNIT_USESOURCEFORMAT_APPLY" val="1"/>
</p:tagLst>
</file>

<file path=ppt/tags/tag123.xml><?xml version="1.0" encoding="utf-8"?>
<p:tagLst xmlns:p="http://schemas.openxmlformats.org/presentationml/2006/main">
  <p:tag name="KSO_WM_TAG_VERSION" val="1.0"/>
  <p:tag name="KSO_WM_BEAUTIFY_FLAG" val="#wm#"/>
  <p:tag name="KSO_WM_TEMPLATE_CATEGORY" val="diagram"/>
  <p:tag name="KSO_WM_TEMPLATE_INDEX" val="20170902"/>
  <p:tag name="KSO_WM_UNIT_TYPE" val="l_h_a"/>
  <p:tag name="KSO_WM_UNIT_INDEX" val="1_2_1"/>
  <p:tag name="KSO_WM_UNIT_LAYERLEVEL" val="1_1_1"/>
  <p:tag name="KSO_WM_UNIT_VALUE" val="12"/>
  <p:tag name="KSO_WM_UNIT_HIGHLIGHT" val="0"/>
  <p:tag name="KSO_WM_UNIT_COMPATIBLE" val="0"/>
  <p:tag name="KSO_WM_UNIT_CLEAR" val="0"/>
  <p:tag name="KSO_WM_UNIT_PRESET_TEXT_INDEX" val="3"/>
  <p:tag name="KSO_WM_UNIT_PRESET_TEXT_LEN" val="11"/>
  <p:tag name="KSO_WM_DIAGRAM_GROUP_CODE" val="l1-1"/>
  <p:tag name="KSO_WM_UNIT_ID" val="diagram20170902_4*l_h_a*1_2_1"/>
  <p:tag name="KSO_WM_UNIT_TEXT_FILL_FORE_SCHEMECOLOR_INDEX_BRIGHTNESS" val="0"/>
  <p:tag name="KSO_WM_UNIT_TEXT_FILL_FORE_SCHEMECOLOR_INDEX" val="13"/>
  <p:tag name="KSO_WM_UNIT_TEXT_FILL_TYPE" val="1"/>
  <p:tag name="KSO_WM_UNIT_USESOURCEFORMAT_APPLY" val="1"/>
</p:tagLst>
</file>

<file path=ppt/tags/tag124.xml><?xml version="1.0" encoding="utf-8"?>
<p:tagLst xmlns:p="http://schemas.openxmlformats.org/presentationml/2006/main">
  <p:tag name="KSO_WM_TAG_VERSION" val="1.0"/>
  <p:tag name="KSO_WM_BEAUTIFY_FLAG" val="#wm#"/>
  <p:tag name="KSO_WM_TEMPLATE_CATEGORY" val="diagram"/>
  <p:tag name="KSO_WM_TEMPLATE_INDEX" val="20170902"/>
  <p:tag name="KSO_WM_UNIT_TYPE" val="l_h_i"/>
  <p:tag name="KSO_WM_UNIT_INDEX" val="1_3_1"/>
  <p:tag name="KSO_WM_UNIT_ID" val="diagram20170902_4*l_h_i*1_3_1"/>
  <p:tag name="KSO_WM_UNIT_LAYERLEVEL" val="1_1_1"/>
  <p:tag name="KSO_WM_DIAGRAM_GROUP_CODE" val="l1-1"/>
  <p:tag name="KSO_WM_UNIT_FILL_FORE_SCHEMECOLOR_INDEX_BRIGHTNESS" val="0"/>
  <p:tag name="KSO_WM_UNIT_FILL_FORE_SCHEMECOLOR_INDEX" val="9"/>
  <p:tag name="KSO_WM_UNIT_FILL_TYPE" val="1"/>
  <p:tag name="KSO_WM_UNIT_TEXT_FILL_FORE_SCHEMECOLOR_INDEX_BRIGHTNESS" val="0"/>
  <p:tag name="KSO_WM_UNIT_TEXT_FILL_FORE_SCHEMECOLOR_INDEX" val="13"/>
  <p:tag name="KSO_WM_UNIT_TEXT_FILL_TYPE" val="1"/>
  <p:tag name="KSO_WM_UNIT_USESOURCEFORMAT_APPLY" val="1"/>
</p:tagLst>
</file>

<file path=ppt/tags/tag125.xml><?xml version="1.0" encoding="utf-8"?>
<p:tagLst xmlns:p="http://schemas.openxmlformats.org/presentationml/2006/main">
  <p:tag name="KSO_WM_UNIT_VALUE" val="0"/>
  <p:tag name="KSO_WM_UNIT_HIGHLIGHT" val="1"/>
  <p:tag name="KSO_WM_UNIT_COMPATIBLE" val="0"/>
  <p:tag name="KSO_WM_UNIT_CLEAR" val="0"/>
  <p:tag name="KSO_WM_TAG_VERSION" val="1.0"/>
  <p:tag name="KSO_WM_BEAUTIFY_FLAG" val="#wm#"/>
  <p:tag name="KSO_WM_TEMPLATE_CATEGORY" val="diagram"/>
  <p:tag name="KSO_WM_TEMPLATE_INDEX" val="20170902"/>
  <p:tag name="KSO_WM_UNIT_TYPE" val="l_h_i"/>
  <p:tag name="KSO_WM_UNIT_INDEX" val="1_3_2"/>
  <p:tag name="KSO_WM_UNIT_ID" val="diagram20170902_4*l_h_i*1_3_2"/>
  <p:tag name="KSO_WM_UNIT_LAYERLEVEL" val="1_1_1"/>
  <p:tag name="KSO_WM_DIAGRAM_GROUP_CODE" val="l1-1"/>
  <p:tag name="KSO_WM_UNIT_TEXT_FILL_FORE_SCHEMECOLOR_INDEX_BRIGHTNESS" val="0"/>
  <p:tag name="KSO_WM_UNIT_TEXT_FILL_FORE_SCHEMECOLOR_INDEX" val="13"/>
  <p:tag name="KSO_WM_UNIT_TEXT_FILL_TYPE" val="1"/>
  <p:tag name="KSO_WM_UNIT_USESOURCEFORMAT_APPLY" val="1"/>
</p:tagLst>
</file>

<file path=ppt/tags/tag126.xml><?xml version="1.0" encoding="utf-8"?>
<p:tagLst xmlns:p="http://schemas.openxmlformats.org/presentationml/2006/main">
  <p:tag name="KSO_WM_TAG_VERSION" val="1.0"/>
  <p:tag name="KSO_WM_BEAUTIFY_FLAG" val="#wm#"/>
  <p:tag name="KSO_WM_TEMPLATE_CATEGORY" val="diagram"/>
  <p:tag name="KSO_WM_TEMPLATE_INDEX" val="20170902"/>
  <p:tag name="KSO_WM_UNIT_TYPE" val="l_h_a"/>
  <p:tag name="KSO_WM_UNIT_INDEX" val="1_3_1"/>
  <p:tag name="KSO_WM_UNIT_LAYERLEVEL" val="1_1_1"/>
  <p:tag name="KSO_WM_UNIT_VALUE" val="12"/>
  <p:tag name="KSO_WM_UNIT_HIGHLIGHT" val="0"/>
  <p:tag name="KSO_WM_UNIT_COMPATIBLE" val="0"/>
  <p:tag name="KSO_WM_UNIT_CLEAR" val="0"/>
  <p:tag name="KSO_WM_UNIT_PRESET_TEXT_INDEX" val="3"/>
  <p:tag name="KSO_WM_UNIT_PRESET_TEXT_LEN" val="11"/>
  <p:tag name="KSO_WM_DIAGRAM_GROUP_CODE" val="l1-1"/>
  <p:tag name="KSO_WM_UNIT_ID" val="diagram20170902_4*l_h_a*1_3_1"/>
  <p:tag name="KSO_WM_UNIT_TEXT_FILL_FORE_SCHEMECOLOR_INDEX_BRIGHTNESS" val="0"/>
  <p:tag name="KSO_WM_UNIT_TEXT_FILL_FORE_SCHEMECOLOR_INDEX" val="13"/>
  <p:tag name="KSO_WM_UNIT_TEXT_FILL_TYPE" val="1"/>
  <p:tag name="KSO_WM_UNIT_USESOURCEFORMAT_APPLY" val="1"/>
</p:tagLst>
</file>

<file path=ppt/tags/tag127.xml><?xml version="1.0" encoding="utf-8"?>
<p:tagLst xmlns:p="http://schemas.openxmlformats.org/presentationml/2006/main">
  <p:tag name="KSO_WM_TAG_VERSION" val="1.0"/>
  <p:tag name="KSO_WM_BEAUTIFY_FLAG" val="#wm#"/>
  <p:tag name="KSO_WM_TEMPLATE_CATEGORY" val="diagram"/>
  <p:tag name="KSO_WM_TEMPLATE_INDEX" val="20170902"/>
  <p:tag name="KSO_WM_UNIT_TYPE" val="l_h_i"/>
  <p:tag name="KSO_WM_UNIT_INDEX" val="1_4_1"/>
  <p:tag name="KSO_WM_UNIT_ID" val="diagram20170902_4*l_h_i*1_4_1"/>
  <p:tag name="KSO_WM_UNIT_LAYERLEVEL" val="1_1_1"/>
  <p:tag name="KSO_WM_DIAGRAM_GROUP_CODE" val="l1-1"/>
  <p:tag name="KSO_WM_UNIT_FILL_FORE_SCHEMECOLOR_INDEX_BRIGHTNESS" val="0"/>
  <p:tag name="KSO_WM_UNIT_FILL_FORE_SCHEMECOLOR_INDEX" val="8"/>
  <p:tag name="KSO_WM_UNIT_FILL_TYPE" val="1"/>
  <p:tag name="KSO_WM_UNIT_TEXT_FILL_FORE_SCHEMECOLOR_INDEX_BRIGHTNESS" val="0"/>
  <p:tag name="KSO_WM_UNIT_TEXT_FILL_FORE_SCHEMECOLOR_INDEX" val="13"/>
  <p:tag name="KSO_WM_UNIT_TEXT_FILL_TYPE" val="1"/>
  <p:tag name="KSO_WM_UNIT_USESOURCEFORMAT_APPLY" val="1"/>
</p:tagLst>
</file>

<file path=ppt/tags/tag128.xml><?xml version="1.0" encoding="utf-8"?>
<p:tagLst xmlns:p="http://schemas.openxmlformats.org/presentationml/2006/main">
  <p:tag name="KSO_WM_UNIT_VALUE" val="0"/>
  <p:tag name="KSO_WM_UNIT_HIGHLIGHT" val="1"/>
  <p:tag name="KSO_WM_UNIT_COMPATIBLE" val="0"/>
  <p:tag name="KSO_WM_UNIT_CLEAR" val="0"/>
  <p:tag name="KSO_WM_TAG_VERSION" val="1.0"/>
  <p:tag name="KSO_WM_BEAUTIFY_FLAG" val="#wm#"/>
  <p:tag name="KSO_WM_TEMPLATE_CATEGORY" val="diagram"/>
  <p:tag name="KSO_WM_TEMPLATE_INDEX" val="20170902"/>
  <p:tag name="KSO_WM_UNIT_TYPE" val="l_h_i"/>
  <p:tag name="KSO_WM_UNIT_INDEX" val="1_4_2"/>
  <p:tag name="KSO_WM_UNIT_ID" val="diagram20170902_4*l_h_i*1_4_2"/>
  <p:tag name="KSO_WM_UNIT_LAYERLEVEL" val="1_1_1"/>
  <p:tag name="KSO_WM_DIAGRAM_GROUP_CODE" val="l1-1"/>
  <p:tag name="KSO_WM_UNIT_TEXT_FILL_FORE_SCHEMECOLOR_INDEX_BRIGHTNESS" val="0"/>
  <p:tag name="KSO_WM_UNIT_TEXT_FILL_FORE_SCHEMECOLOR_INDEX" val="13"/>
  <p:tag name="KSO_WM_UNIT_TEXT_FILL_TYPE" val="1"/>
  <p:tag name="KSO_WM_UNIT_USESOURCEFORMAT_APPLY" val="1"/>
</p:tagLst>
</file>

<file path=ppt/tags/tag129.xml><?xml version="1.0" encoding="utf-8"?>
<p:tagLst xmlns:p="http://schemas.openxmlformats.org/presentationml/2006/main">
  <p:tag name="KSO_WM_TAG_VERSION" val="1.0"/>
  <p:tag name="KSO_WM_BEAUTIFY_FLAG" val="#wm#"/>
  <p:tag name="KSO_WM_TEMPLATE_CATEGORY" val="diagram"/>
  <p:tag name="KSO_WM_TEMPLATE_INDEX" val="20170902"/>
  <p:tag name="KSO_WM_UNIT_TYPE" val="l_h_a"/>
  <p:tag name="KSO_WM_UNIT_INDEX" val="1_4_1"/>
  <p:tag name="KSO_WM_UNIT_LAYERLEVEL" val="1_1_1"/>
  <p:tag name="KSO_WM_UNIT_VALUE" val="12"/>
  <p:tag name="KSO_WM_UNIT_HIGHLIGHT" val="0"/>
  <p:tag name="KSO_WM_UNIT_COMPATIBLE" val="0"/>
  <p:tag name="KSO_WM_UNIT_CLEAR" val="0"/>
  <p:tag name="KSO_WM_UNIT_PRESET_TEXT_INDEX" val="3"/>
  <p:tag name="KSO_WM_UNIT_PRESET_TEXT_LEN" val="11"/>
  <p:tag name="KSO_WM_DIAGRAM_GROUP_CODE" val="l1-1"/>
  <p:tag name="KSO_WM_UNIT_ID" val="diagram20170902_4*l_h_a*1_4_1"/>
  <p:tag name="KSO_WM_UNIT_TEXT_FILL_FORE_SCHEMECOLOR_INDEX_BRIGHTNESS" val="0"/>
  <p:tag name="KSO_WM_UNIT_TEXT_FILL_FORE_SCHEMECOLOR_INDEX" val="13"/>
  <p:tag name="KSO_WM_UNIT_TEXT_FILL_TYPE" val="1"/>
  <p:tag name="KSO_WM_UNIT_USESOURCEFORMAT_APPLY" val="1"/>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0.xml><?xml version="1.0" encoding="utf-8"?>
<p:tagLst xmlns:p="http://schemas.openxmlformats.org/presentationml/2006/main">
  <p:tag name="KSO_WM_SLIDE_ITEM_CNT" val="4"/>
</p:tagLst>
</file>

<file path=ppt/tags/tag131.xml><?xml version="1.0" encoding="utf-8"?>
<p:tagLst xmlns:p="http://schemas.openxmlformats.org/presentationml/2006/main">
  <p:tag name="KSO_WM_TAG_VERSION" val="1.0"/>
  <p:tag name="KSO_WM_BEAUTIFY_FLAG" val="#wm#"/>
  <p:tag name="KSO_WM_TEMPLATE_CATEGORY" val="diagram"/>
  <p:tag name="KSO_WM_TEMPLATE_INDEX" val="20170902"/>
  <p:tag name="KSO_WM_UNIT_TYPE" val="l_h_i"/>
  <p:tag name="KSO_WM_UNIT_INDEX" val="1_1_1"/>
  <p:tag name="KSO_WM_UNIT_ID" val="diagram20170902_5*l_h_i*1_1_1"/>
  <p:tag name="KSO_WM_UNIT_LAYERLEVEL" val="1_1_1"/>
  <p:tag name="KSO_WM_DIAGRAM_GROUP_CODE" val="l1-1"/>
  <p:tag name="KSO_WM_UNIT_FILL_FORE_SCHEMECOLOR_INDEX" val="6"/>
  <p:tag name="KSO_WM_UNIT_FILL_TYPE" val="1"/>
  <p:tag name="KSO_WM_UNIT_TEXT_FILL_FORE_SCHEMECOLOR_INDEX" val="13"/>
  <p:tag name="KSO_WM_UNIT_TEXT_FILL_TYPE" val="1"/>
</p:tagLst>
</file>

<file path=ppt/tags/tag132.xml><?xml version="1.0" encoding="utf-8"?>
<p:tagLst xmlns:p="http://schemas.openxmlformats.org/presentationml/2006/main">
  <p:tag name="KSO_WM_UNIT_VALUE" val="0"/>
  <p:tag name="KSO_WM_UNIT_HIGHLIGHT" val="1"/>
  <p:tag name="KSO_WM_UNIT_COMPATIBLE" val="0"/>
  <p:tag name="KSO_WM_UNIT_CLEAR" val="0"/>
  <p:tag name="KSO_WM_TAG_VERSION" val="1.0"/>
  <p:tag name="KSO_WM_BEAUTIFY_FLAG" val="#wm#"/>
  <p:tag name="KSO_WM_TEMPLATE_CATEGORY" val="diagram"/>
  <p:tag name="KSO_WM_TEMPLATE_INDEX" val="20170902"/>
  <p:tag name="KSO_WM_UNIT_TYPE" val="l_h_i"/>
  <p:tag name="KSO_WM_UNIT_INDEX" val="1_1_2"/>
  <p:tag name="KSO_WM_UNIT_ID" val="diagram20170902_5*l_h_i*1_1_2"/>
  <p:tag name="KSO_WM_UNIT_LAYERLEVEL" val="1_1_1"/>
  <p:tag name="KSO_WM_DIAGRAM_GROUP_CODE" val="l1-1"/>
  <p:tag name="KSO_WM_UNIT_TEXT_FILL_FORE_SCHEMECOLOR_INDEX" val="13"/>
  <p:tag name="KSO_WM_UNIT_TEXT_FILL_TYPE" val="1"/>
</p:tagLst>
</file>

<file path=ppt/tags/tag133.xml><?xml version="1.0" encoding="utf-8"?>
<p:tagLst xmlns:p="http://schemas.openxmlformats.org/presentationml/2006/main">
  <p:tag name="KSO_WM_TAG_VERSION" val="1.0"/>
  <p:tag name="KSO_WM_BEAUTIFY_FLAG" val="#wm#"/>
  <p:tag name="KSO_WM_TEMPLATE_CATEGORY" val="diagram"/>
  <p:tag name="KSO_WM_TEMPLATE_INDEX" val="20170902"/>
  <p:tag name="KSO_WM_UNIT_TYPE" val="l_h_a"/>
  <p:tag name="KSO_WM_UNIT_INDEX" val="1_1_1"/>
  <p:tag name="KSO_WM_UNIT_LAYERLEVEL" val="1_1_1"/>
  <p:tag name="KSO_WM_UNIT_VALUE" val="12"/>
  <p:tag name="KSO_WM_UNIT_HIGHLIGHT" val="0"/>
  <p:tag name="KSO_WM_UNIT_COMPATIBLE" val="0"/>
  <p:tag name="KSO_WM_UNIT_CLEAR" val="0"/>
  <p:tag name="KSO_WM_UNIT_PRESET_TEXT_INDEX" val="3"/>
  <p:tag name="KSO_WM_UNIT_PRESET_TEXT_LEN" val="11"/>
  <p:tag name="KSO_WM_DIAGRAM_GROUP_CODE" val="l1-1"/>
  <p:tag name="KSO_WM_UNIT_ID" val="diagram20170902_5*l_h_a*1_1_1"/>
  <p:tag name="KSO_WM_UNIT_TEXT_FILL_FORE_SCHEMECOLOR_INDEX" val="13"/>
  <p:tag name="KSO_WM_UNIT_TEXT_FILL_TYPE" val="1"/>
</p:tagLst>
</file>

<file path=ppt/tags/tag134.xml><?xml version="1.0" encoding="utf-8"?>
<p:tagLst xmlns:p="http://schemas.openxmlformats.org/presentationml/2006/main">
  <p:tag name="KSO_WM_TAG_VERSION" val="1.0"/>
  <p:tag name="KSO_WM_BEAUTIFY_FLAG" val="#wm#"/>
  <p:tag name="KSO_WM_TEMPLATE_CATEGORY" val="diagram"/>
  <p:tag name="KSO_WM_TEMPLATE_INDEX" val="20170902"/>
  <p:tag name="KSO_WM_UNIT_TYPE" val="l_h_i"/>
  <p:tag name="KSO_WM_UNIT_INDEX" val="1_2_1"/>
  <p:tag name="KSO_WM_UNIT_ID" val="diagram20170902_5*l_h_i*1_2_1"/>
  <p:tag name="KSO_WM_UNIT_LAYERLEVEL" val="1_1_1"/>
  <p:tag name="KSO_WM_DIAGRAM_GROUP_CODE" val="l1-1"/>
  <p:tag name="KSO_WM_UNIT_FILL_FORE_SCHEMECOLOR_INDEX" val="5"/>
  <p:tag name="KSO_WM_UNIT_FILL_TYPE" val="1"/>
  <p:tag name="KSO_WM_UNIT_TEXT_FILL_FORE_SCHEMECOLOR_INDEX" val="13"/>
  <p:tag name="KSO_WM_UNIT_TEXT_FILL_TYPE" val="1"/>
</p:tagLst>
</file>

<file path=ppt/tags/tag135.xml><?xml version="1.0" encoding="utf-8"?>
<p:tagLst xmlns:p="http://schemas.openxmlformats.org/presentationml/2006/main">
  <p:tag name="KSO_WM_UNIT_VALUE" val="0"/>
  <p:tag name="KSO_WM_UNIT_HIGHLIGHT" val="1"/>
  <p:tag name="KSO_WM_UNIT_COMPATIBLE" val="0"/>
  <p:tag name="KSO_WM_UNIT_CLEAR" val="0"/>
  <p:tag name="KSO_WM_TAG_VERSION" val="1.0"/>
  <p:tag name="KSO_WM_BEAUTIFY_FLAG" val="#wm#"/>
  <p:tag name="KSO_WM_TEMPLATE_CATEGORY" val="diagram"/>
  <p:tag name="KSO_WM_TEMPLATE_INDEX" val="20170902"/>
  <p:tag name="KSO_WM_UNIT_TYPE" val="l_h_i"/>
  <p:tag name="KSO_WM_UNIT_INDEX" val="1_2_2"/>
  <p:tag name="KSO_WM_UNIT_ID" val="diagram20170902_5*l_h_i*1_2_2"/>
  <p:tag name="KSO_WM_UNIT_LAYERLEVEL" val="1_1_1"/>
  <p:tag name="KSO_WM_DIAGRAM_GROUP_CODE" val="l1-1"/>
  <p:tag name="KSO_WM_UNIT_TEXT_FILL_FORE_SCHEMECOLOR_INDEX" val="13"/>
  <p:tag name="KSO_WM_UNIT_TEXT_FILL_TYPE" val="1"/>
</p:tagLst>
</file>

<file path=ppt/tags/tag136.xml><?xml version="1.0" encoding="utf-8"?>
<p:tagLst xmlns:p="http://schemas.openxmlformats.org/presentationml/2006/main">
  <p:tag name="KSO_WM_TAG_VERSION" val="1.0"/>
  <p:tag name="KSO_WM_BEAUTIFY_FLAG" val="#wm#"/>
  <p:tag name="KSO_WM_TEMPLATE_CATEGORY" val="diagram"/>
  <p:tag name="KSO_WM_TEMPLATE_INDEX" val="20170902"/>
  <p:tag name="KSO_WM_UNIT_TYPE" val="l_h_a"/>
  <p:tag name="KSO_WM_UNIT_INDEX" val="1_2_1"/>
  <p:tag name="KSO_WM_UNIT_LAYERLEVEL" val="1_1_1"/>
  <p:tag name="KSO_WM_UNIT_VALUE" val="12"/>
  <p:tag name="KSO_WM_UNIT_HIGHLIGHT" val="0"/>
  <p:tag name="KSO_WM_UNIT_COMPATIBLE" val="0"/>
  <p:tag name="KSO_WM_UNIT_CLEAR" val="0"/>
  <p:tag name="KSO_WM_UNIT_PRESET_TEXT_INDEX" val="3"/>
  <p:tag name="KSO_WM_UNIT_PRESET_TEXT_LEN" val="11"/>
  <p:tag name="KSO_WM_DIAGRAM_GROUP_CODE" val="l1-1"/>
  <p:tag name="KSO_WM_UNIT_ID" val="diagram20170902_5*l_h_a*1_2_1"/>
  <p:tag name="KSO_WM_UNIT_TEXT_FILL_FORE_SCHEMECOLOR_INDEX" val="13"/>
  <p:tag name="KSO_WM_UNIT_TEXT_FILL_TYPE" val="1"/>
</p:tagLst>
</file>

<file path=ppt/tags/tag137.xml><?xml version="1.0" encoding="utf-8"?>
<p:tagLst xmlns:p="http://schemas.openxmlformats.org/presentationml/2006/main">
  <p:tag name="KSO_WM_TAG_VERSION" val="1.0"/>
  <p:tag name="KSO_WM_BEAUTIFY_FLAG" val="#wm#"/>
  <p:tag name="KSO_WM_TEMPLATE_CATEGORY" val="diagram"/>
  <p:tag name="KSO_WM_TEMPLATE_INDEX" val="20170902"/>
  <p:tag name="KSO_WM_UNIT_TYPE" val="l_h_i"/>
  <p:tag name="KSO_WM_UNIT_INDEX" val="1_3_1"/>
  <p:tag name="KSO_WM_UNIT_ID" val="diagram20170902_5*l_h_i*1_3_1"/>
  <p:tag name="KSO_WM_UNIT_LAYERLEVEL" val="1_1_1"/>
  <p:tag name="KSO_WM_DIAGRAM_GROUP_CODE" val="l1-1"/>
  <p:tag name="KSO_WM_UNIT_FILL_FORE_SCHEMECOLOR_INDEX" val="9"/>
  <p:tag name="KSO_WM_UNIT_FILL_TYPE" val="1"/>
  <p:tag name="KSO_WM_UNIT_TEXT_FILL_FORE_SCHEMECOLOR_INDEX" val="13"/>
  <p:tag name="KSO_WM_UNIT_TEXT_FILL_TYPE" val="1"/>
</p:tagLst>
</file>

<file path=ppt/tags/tag138.xml><?xml version="1.0" encoding="utf-8"?>
<p:tagLst xmlns:p="http://schemas.openxmlformats.org/presentationml/2006/main">
  <p:tag name="KSO_WM_UNIT_VALUE" val="0"/>
  <p:tag name="KSO_WM_UNIT_HIGHLIGHT" val="1"/>
  <p:tag name="KSO_WM_UNIT_COMPATIBLE" val="0"/>
  <p:tag name="KSO_WM_UNIT_CLEAR" val="0"/>
  <p:tag name="KSO_WM_TAG_VERSION" val="1.0"/>
  <p:tag name="KSO_WM_BEAUTIFY_FLAG" val="#wm#"/>
  <p:tag name="KSO_WM_TEMPLATE_CATEGORY" val="diagram"/>
  <p:tag name="KSO_WM_TEMPLATE_INDEX" val="20170902"/>
  <p:tag name="KSO_WM_UNIT_TYPE" val="l_h_i"/>
  <p:tag name="KSO_WM_UNIT_INDEX" val="1_3_2"/>
  <p:tag name="KSO_WM_UNIT_ID" val="diagram20170902_5*l_h_i*1_3_2"/>
  <p:tag name="KSO_WM_UNIT_LAYERLEVEL" val="1_1_1"/>
  <p:tag name="KSO_WM_DIAGRAM_GROUP_CODE" val="l1-1"/>
  <p:tag name="KSO_WM_UNIT_TEXT_FILL_FORE_SCHEMECOLOR_INDEX" val="13"/>
  <p:tag name="KSO_WM_UNIT_TEXT_FILL_TYPE" val="1"/>
</p:tagLst>
</file>

<file path=ppt/tags/tag139.xml><?xml version="1.0" encoding="utf-8"?>
<p:tagLst xmlns:p="http://schemas.openxmlformats.org/presentationml/2006/main">
  <p:tag name="KSO_WM_TAG_VERSION" val="1.0"/>
  <p:tag name="KSO_WM_BEAUTIFY_FLAG" val="#wm#"/>
  <p:tag name="KSO_WM_TEMPLATE_CATEGORY" val="diagram"/>
  <p:tag name="KSO_WM_TEMPLATE_INDEX" val="20170902"/>
  <p:tag name="KSO_WM_UNIT_TYPE" val="l_h_a"/>
  <p:tag name="KSO_WM_UNIT_INDEX" val="1_3_1"/>
  <p:tag name="KSO_WM_UNIT_LAYERLEVEL" val="1_1_1"/>
  <p:tag name="KSO_WM_UNIT_VALUE" val="12"/>
  <p:tag name="KSO_WM_UNIT_HIGHLIGHT" val="0"/>
  <p:tag name="KSO_WM_UNIT_COMPATIBLE" val="0"/>
  <p:tag name="KSO_WM_UNIT_CLEAR" val="0"/>
  <p:tag name="KSO_WM_UNIT_PRESET_TEXT_INDEX" val="3"/>
  <p:tag name="KSO_WM_UNIT_PRESET_TEXT_LEN" val="11"/>
  <p:tag name="KSO_WM_DIAGRAM_GROUP_CODE" val="l1-1"/>
  <p:tag name="KSO_WM_UNIT_ID" val="diagram20170902_5*l_h_a*1_3_1"/>
  <p:tag name="KSO_WM_UNIT_TEXT_FILL_FORE_SCHEMECOLOR_INDEX" val="13"/>
  <p:tag name="KSO_WM_UNIT_TEXT_FILL_TYPE" val="1"/>
</p:tagLst>
</file>

<file path=ppt/tags/tag14.xml><?xml version="1.0" encoding="utf-8"?>
<p:tagLst xmlns:p="http://schemas.openxmlformats.org/presentationml/2006/main">
  <p:tag name="KSO_WM_SPECIAL_SOURCE" val="bdnull"/>
</p:tagLst>
</file>

<file path=ppt/tags/tag140.xml><?xml version="1.0" encoding="utf-8"?>
<p:tagLst xmlns:p="http://schemas.openxmlformats.org/presentationml/2006/main">
  <p:tag name="KSO_WM_TAG_VERSION" val="1.0"/>
  <p:tag name="KSO_WM_BEAUTIFY_FLAG" val="#wm#"/>
  <p:tag name="KSO_WM_TEMPLATE_CATEGORY" val="diagram"/>
  <p:tag name="KSO_WM_TEMPLATE_INDEX" val="20170902"/>
  <p:tag name="KSO_WM_UNIT_TYPE" val="l_h_i"/>
  <p:tag name="KSO_WM_UNIT_INDEX" val="1_4_1"/>
  <p:tag name="KSO_WM_UNIT_ID" val="diagram20170902_5*l_h_i*1_4_1"/>
  <p:tag name="KSO_WM_UNIT_LAYERLEVEL" val="1_1_1"/>
  <p:tag name="KSO_WM_DIAGRAM_GROUP_CODE" val="l1-1"/>
  <p:tag name="KSO_WM_UNIT_FILL_FORE_SCHEMECOLOR_INDEX" val="8"/>
  <p:tag name="KSO_WM_UNIT_FILL_TYPE" val="1"/>
  <p:tag name="KSO_WM_UNIT_TEXT_FILL_FORE_SCHEMECOLOR_INDEX" val="13"/>
  <p:tag name="KSO_WM_UNIT_TEXT_FILL_TYPE" val="1"/>
</p:tagLst>
</file>

<file path=ppt/tags/tag141.xml><?xml version="1.0" encoding="utf-8"?>
<p:tagLst xmlns:p="http://schemas.openxmlformats.org/presentationml/2006/main">
  <p:tag name="KSO_WM_UNIT_VALUE" val="0"/>
  <p:tag name="KSO_WM_UNIT_HIGHLIGHT" val="1"/>
  <p:tag name="KSO_WM_UNIT_COMPATIBLE" val="0"/>
  <p:tag name="KSO_WM_UNIT_CLEAR" val="0"/>
  <p:tag name="KSO_WM_TAG_VERSION" val="1.0"/>
  <p:tag name="KSO_WM_BEAUTIFY_FLAG" val="#wm#"/>
  <p:tag name="KSO_WM_TEMPLATE_CATEGORY" val="diagram"/>
  <p:tag name="KSO_WM_TEMPLATE_INDEX" val="20170902"/>
  <p:tag name="KSO_WM_UNIT_TYPE" val="l_h_i"/>
  <p:tag name="KSO_WM_UNIT_INDEX" val="1_4_2"/>
  <p:tag name="KSO_WM_UNIT_ID" val="diagram20170902_5*l_h_i*1_4_2"/>
  <p:tag name="KSO_WM_UNIT_LAYERLEVEL" val="1_1_1"/>
  <p:tag name="KSO_WM_DIAGRAM_GROUP_CODE" val="l1-1"/>
  <p:tag name="KSO_WM_UNIT_TEXT_FILL_FORE_SCHEMECOLOR_INDEX" val="13"/>
  <p:tag name="KSO_WM_UNIT_TEXT_FILL_TYPE" val="1"/>
</p:tagLst>
</file>

<file path=ppt/tags/tag142.xml><?xml version="1.0" encoding="utf-8"?>
<p:tagLst xmlns:p="http://schemas.openxmlformats.org/presentationml/2006/main">
  <p:tag name="KSO_WM_TAG_VERSION" val="1.0"/>
  <p:tag name="KSO_WM_BEAUTIFY_FLAG" val="#wm#"/>
  <p:tag name="KSO_WM_TEMPLATE_CATEGORY" val="diagram"/>
  <p:tag name="KSO_WM_TEMPLATE_INDEX" val="20170902"/>
  <p:tag name="KSO_WM_UNIT_TYPE" val="l_h_a"/>
  <p:tag name="KSO_WM_UNIT_INDEX" val="1_4_1"/>
  <p:tag name="KSO_WM_UNIT_LAYERLEVEL" val="1_1_1"/>
  <p:tag name="KSO_WM_UNIT_VALUE" val="12"/>
  <p:tag name="KSO_WM_UNIT_HIGHLIGHT" val="0"/>
  <p:tag name="KSO_WM_UNIT_COMPATIBLE" val="0"/>
  <p:tag name="KSO_WM_UNIT_CLEAR" val="0"/>
  <p:tag name="KSO_WM_UNIT_PRESET_TEXT_INDEX" val="3"/>
  <p:tag name="KSO_WM_UNIT_PRESET_TEXT_LEN" val="11"/>
  <p:tag name="KSO_WM_DIAGRAM_GROUP_CODE" val="l1-1"/>
  <p:tag name="KSO_WM_UNIT_ID" val="diagram20170902_5*l_h_a*1_4_1"/>
  <p:tag name="KSO_WM_UNIT_TEXT_FILL_FORE_SCHEMECOLOR_INDEX" val="13"/>
  <p:tag name="KSO_WM_UNIT_TEXT_FILL_TYPE" val="1"/>
</p:tagLst>
</file>

<file path=ppt/tags/tag143.xml><?xml version="1.0" encoding="utf-8"?>
<p:tagLst xmlns:p="http://schemas.openxmlformats.org/presentationml/2006/main">
  <p:tag name="KSO_WM_TAG_VERSION" val="1.0"/>
  <p:tag name="KSO_WM_BEAUTIFY_FLAG" val="#wm#"/>
  <p:tag name="KSO_WM_TEMPLATE_CATEGORY" val="diagram"/>
  <p:tag name="KSO_WM_TEMPLATE_INDEX" val="20170902"/>
  <p:tag name="KSO_WM_UNIT_TYPE" val="l_h_i"/>
  <p:tag name="KSO_WM_UNIT_INDEX" val="1_5_1"/>
  <p:tag name="KSO_WM_UNIT_ID" val="diagram20170902_5*l_h_i*1_5_1"/>
  <p:tag name="KSO_WM_UNIT_LAYERLEVEL" val="1_1_1"/>
  <p:tag name="KSO_WM_DIAGRAM_GROUP_CODE" val="l1-1"/>
  <p:tag name="KSO_WM_UNIT_FILL_FORE_SCHEMECOLOR_INDEX" val="6"/>
  <p:tag name="KSO_WM_UNIT_FILL_TYPE" val="1"/>
  <p:tag name="KSO_WM_UNIT_TEXT_FILL_FORE_SCHEMECOLOR_INDEX" val="13"/>
  <p:tag name="KSO_WM_UNIT_TEXT_FILL_TYPE" val="1"/>
</p:tagLst>
</file>

<file path=ppt/tags/tag144.xml><?xml version="1.0" encoding="utf-8"?>
<p:tagLst xmlns:p="http://schemas.openxmlformats.org/presentationml/2006/main">
  <p:tag name="KSO_WM_UNIT_VALUE" val="0"/>
  <p:tag name="KSO_WM_UNIT_HIGHLIGHT" val="1"/>
  <p:tag name="KSO_WM_UNIT_COMPATIBLE" val="0"/>
  <p:tag name="KSO_WM_UNIT_CLEAR" val="0"/>
  <p:tag name="KSO_WM_TAG_VERSION" val="1.0"/>
  <p:tag name="KSO_WM_BEAUTIFY_FLAG" val="#wm#"/>
  <p:tag name="KSO_WM_TEMPLATE_CATEGORY" val="diagram"/>
  <p:tag name="KSO_WM_TEMPLATE_INDEX" val="20170902"/>
  <p:tag name="KSO_WM_UNIT_TYPE" val="l_h_i"/>
  <p:tag name="KSO_WM_UNIT_INDEX" val="1_5_2"/>
  <p:tag name="KSO_WM_UNIT_ID" val="diagram20170902_5*l_h_i*1_5_2"/>
  <p:tag name="KSO_WM_UNIT_LAYERLEVEL" val="1_1_1"/>
  <p:tag name="KSO_WM_DIAGRAM_GROUP_CODE" val="l1-1"/>
  <p:tag name="KSO_WM_UNIT_TEXT_FILL_FORE_SCHEMECOLOR_INDEX" val="13"/>
  <p:tag name="KSO_WM_UNIT_TEXT_FILL_TYPE" val="1"/>
</p:tagLst>
</file>

<file path=ppt/tags/tag145.xml><?xml version="1.0" encoding="utf-8"?>
<p:tagLst xmlns:p="http://schemas.openxmlformats.org/presentationml/2006/main">
  <p:tag name="KSO_WM_TAG_VERSION" val="1.0"/>
  <p:tag name="KSO_WM_BEAUTIFY_FLAG" val="#wm#"/>
  <p:tag name="KSO_WM_TEMPLATE_CATEGORY" val="diagram"/>
  <p:tag name="KSO_WM_TEMPLATE_INDEX" val="20170902"/>
  <p:tag name="KSO_WM_UNIT_TYPE" val="l_h_a"/>
  <p:tag name="KSO_WM_UNIT_INDEX" val="1_5_1"/>
  <p:tag name="KSO_WM_UNIT_LAYERLEVEL" val="1_1_1"/>
  <p:tag name="KSO_WM_UNIT_VALUE" val="12"/>
  <p:tag name="KSO_WM_UNIT_HIGHLIGHT" val="0"/>
  <p:tag name="KSO_WM_UNIT_COMPATIBLE" val="0"/>
  <p:tag name="KSO_WM_UNIT_CLEAR" val="0"/>
  <p:tag name="KSO_WM_UNIT_PRESET_TEXT_INDEX" val="3"/>
  <p:tag name="KSO_WM_UNIT_PRESET_TEXT_LEN" val="11"/>
  <p:tag name="KSO_WM_DIAGRAM_GROUP_CODE" val="l1-1"/>
  <p:tag name="KSO_WM_UNIT_ID" val="diagram20170902_5*l_h_a*1_5_1"/>
  <p:tag name="KSO_WM_UNIT_TEXT_FILL_FORE_SCHEMECOLOR_INDEX" val="13"/>
  <p:tag name="KSO_WM_UNIT_TEXT_FILL_TYPE" val="1"/>
</p:tagLst>
</file>

<file path=ppt/tags/tag1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7.xml><?xml version="1.0" encoding="utf-8"?>
<p:tagLst xmlns:p="http://schemas.openxmlformats.org/presentationml/2006/main">
  <p:tag name="KSO_WM_SPECIAL_SOURCE" val="bdnull"/>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i"/>
  <p:tag name="KSO_WM_UNIT_INDEX" val="1_2_1"/>
  <p:tag name="KSO_WM_UNIT_ID" val="diagram20160892_1*n_h_i*1_2_1"/>
  <p:tag name="KSO_WM_TEMPLATE_CATEGORY" val="diagram"/>
  <p:tag name="KSO_WM_TEMPLATE_INDEX" val="20160892"/>
  <p:tag name="KSO_WM_UNIT_LAYERLEVEL" val="1_1_1"/>
  <p:tag name="KSO_WM_TAG_VERSION" val="1.0"/>
  <p:tag name="KSO_WM_BEAUTIFY_FLAG" val="#wm#"/>
  <p:tag name="KSO_WM_UNIT_FILL_FORE_SCHEMECOLOR_INDEX" val="14"/>
  <p:tag name="KSO_WM_UNIT_FILL_TYPE" val="1"/>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1_1_1"/>
  <p:tag name="KSO_WM_UNIT_ID" val="diagram20160892_1*n_h_h_i*1_1_1_1"/>
  <p:tag name="KSO_WM_TEMPLATE_CATEGORY" val="diagram"/>
  <p:tag name="KSO_WM_TEMPLATE_INDEX" val="20160892"/>
  <p:tag name="KSO_WM_UNIT_LAYERLEVEL" val="1_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1_1_3"/>
  <p:tag name="KSO_WM_UNIT_ID" val="diagram20160892_1*n_h_h_i*1_1_1_3"/>
  <p:tag name="KSO_WM_TEMPLATE_CATEGORY" val="diagram"/>
  <p:tag name="KSO_WM_TEMPLATE_INDEX" val="20160892"/>
  <p:tag name="KSO_WM_UNIT_LAYERLEVEL" val="1_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18.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n1-1"/>
  <p:tag name="KSO_WM_UNIT_SUBTYPE" val="d"/>
  <p:tag name="KSO_WM_UNIT_TYPE" val="n_h_h_i"/>
  <p:tag name="KSO_WM_UNIT_INDEX" val="1_1_1_4"/>
  <p:tag name="KSO_WM_UNIT_ID" val="diagram20160892_1*n_h_h_i*1_1_1_4"/>
  <p:tag name="KSO_WM_TEMPLATE_CATEGORY" val="diagram"/>
  <p:tag name="KSO_WM_TEMPLATE_INDEX" val="20160892"/>
  <p:tag name="KSO_WM_UNIT_LAYERLEVEL" val="1_1_1_1"/>
  <p:tag name="KSO_WM_TAG_VERSION" val="1.0"/>
  <p:tag name="KSO_WM_BEAUTIFY_FLAG" val="#wm#"/>
  <p:tag name="KSO_WM_UNIT_TEXT_FILL_FORE_SCHEMECOLOR_INDEX" val="14"/>
  <p:tag name="KSO_WM_UNIT_TEXT_FILL_TYPE" val="1"/>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1_2_1"/>
  <p:tag name="KSO_WM_UNIT_ID" val="diagram20160892_1*n_h_h_i*1_1_2_1"/>
  <p:tag name="KSO_WM_TEMPLATE_CATEGORY" val="diagram"/>
  <p:tag name="KSO_WM_TEMPLATE_INDEX" val="20160892"/>
  <p:tag name="KSO_WM_UNIT_LAYERLEVEL" val="1_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1_2_3"/>
  <p:tag name="KSO_WM_UNIT_ID" val="diagram20160892_1*n_h_h_i*1_1_2_3"/>
  <p:tag name="KSO_WM_TEMPLATE_CATEGORY" val="diagram"/>
  <p:tag name="KSO_WM_TEMPLATE_INDEX" val="20160892"/>
  <p:tag name="KSO_WM_UNIT_LAYERLEVEL" val="1_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21.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n1-1"/>
  <p:tag name="KSO_WM_UNIT_SUBTYPE" val="d"/>
  <p:tag name="KSO_WM_UNIT_TYPE" val="n_h_h_i"/>
  <p:tag name="KSO_WM_UNIT_INDEX" val="1_1_2_2"/>
  <p:tag name="KSO_WM_UNIT_ID" val="diagram20160892_1*n_h_h_i*1_1_2_2"/>
  <p:tag name="KSO_WM_TEMPLATE_CATEGORY" val="diagram"/>
  <p:tag name="KSO_WM_TEMPLATE_INDEX" val="20160892"/>
  <p:tag name="KSO_WM_UNIT_LAYERLEVEL" val="1_1_1_1"/>
  <p:tag name="KSO_WM_TAG_VERSION" val="1.0"/>
  <p:tag name="KSO_WM_BEAUTIFY_FLAG" val="#wm#"/>
  <p:tag name="KSO_WM_UNIT_TEXT_FILL_FORE_SCHEMECOLOR_INDEX" val="14"/>
  <p:tag name="KSO_WM_UNIT_TEXT_FILL_TYPE" val="1"/>
</p:tagLst>
</file>

<file path=ppt/tags/tag2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n1-1"/>
  <p:tag name="KSO_WM_UNIT_TYPE" val="n_h_h_f"/>
  <p:tag name="KSO_WM_UNIT_INDEX" val="1_1_1_1"/>
  <p:tag name="KSO_WM_UNIT_ID" val="diagram20160892_1*n_h_h_f*1_1_1_1"/>
  <p:tag name="KSO_WM_TEMPLATE_CATEGORY" val="diagram"/>
  <p:tag name="KSO_WM_TEMPLATE_INDEX" val="20160892"/>
  <p:tag name="KSO_WM_UNIT_LAYERLEVEL" val="1_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2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n1-1"/>
  <p:tag name="KSO_WM_UNIT_TYPE" val="n_h_h_f"/>
  <p:tag name="KSO_WM_UNIT_INDEX" val="1_1_2_1"/>
  <p:tag name="KSO_WM_UNIT_ID" val="diagram20160892_1*n_h_h_f*1_1_2_1"/>
  <p:tag name="KSO_WM_TEMPLATE_CATEGORY" val="diagram"/>
  <p:tag name="KSO_WM_TEMPLATE_INDEX" val="20160892"/>
  <p:tag name="KSO_WM_UNIT_LAYERLEVEL" val="1_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24.xml><?xml version="1.0" encoding="utf-8"?>
<p:tagLst xmlns:p="http://schemas.openxmlformats.org/presentationml/2006/main">
  <p:tag name="KSO_WM_UNIT_ISCONTENTSTITLE" val="0"/>
  <p:tag name="KSO_WM_UNIT_ISNUMDGMTITLE" val="0"/>
  <p:tag name="KSO_WM_UNIT_NOCLEAR" val="0"/>
  <p:tag name="KSO_WM_UNIT_VALUE" val="6"/>
  <p:tag name="KSO_WM_UNIT_HIGHLIGHT" val="0"/>
  <p:tag name="KSO_WM_UNIT_COMPATIBLE" val="0"/>
  <p:tag name="KSO_WM_UNIT_DIAGRAM_ISNUMVISUAL" val="0"/>
  <p:tag name="KSO_WM_UNIT_DIAGRAM_ISREFERUNIT" val="0"/>
  <p:tag name="KSO_WM_DIAGRAM_GROUP_CODE" val="n1-1"/>
  <p:tag name="KSO_WM_UNIT_TYPE" val="n_h_a"/>
  <p:tag name="KSO_WM_UNIT_INDEX" val="1_2_1"/>
  <p:tag name="KSO_WM_UNIT_ID" val="diagram20160892_1*n_h_a*1_2_1"/>
  <p:tag name="KSO_WM_TEMPLATE_CATEGORY" val="diagram"/>
  <p:tag name="KSO_WM_TEMPLATE_INDEX" val="20160892"/>
  <p:tag name="KSO_WM_UNIT_LAYERLEVEL" val="1_1_1"/>
  <p:tag name="KSO_WM_TAG_VERSION" val="1.0"/>
  <p:tag name="KSO_WM_BEAUTIFY_FLAG" val="#wm#"/>
  <p:tag name="KSO_WM_UNIT_PRESET_TEXT" val="添加标题"/>
  <p:tag name="KSO_WM_UNIT_TEXT_FILL_FORE_SCHEMECOLOR_INDEX" val="13"/>
  <p:tag name="KSO_WM_UNIT_TEXT_FILL_TYPE" val="1"/>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6.xml><?xml version="1.0" encoding="utf-8"?>
<p:tagLst xmlns:p="http://schemas.openxmlformats.org/presentationml/2006/main">
  <p:tag name="KSO_WM_SPECIAL_SOURCE" val="bdnull"/>
</p:tagLst>
</file>

<file path=ppt/tags/tag27.xml><?xml version="1.0" encoding="utf-8"?>
<p:tagLst xmlns:p="http://schemas.openxmlformats.org/presentationml/2006/main">
  <p:tag name="KSO_WM_TAG_VERSION" val="1.0"/>
  <p:tag name="KSO_WM_BEAUTIFY_FLAG" val="#wm#"/>
  <p:tag name="KSO_WM_TEMPLATE_CATEGORY" val="diagram"/>
  <p:tag name="KSO_WM_TEMPLATE_INDEX" val="20170902"/>
  <p:tag name="KSO_WM_UNIT_TYPE" val="l_h_a"/>
  <p:tag name="KSO_WM_UNIT_INDEX" val="1_1_1"/>
  <p:tag name="KSO_WM_UNIT_LAYERLEVEL" val="1_1_1"/>
  <p:tag name="KSO_WM_UNIT_VALUE" val="13"/>
  <p:tag name="KSO_WM_UNIT_HIGHLIGHT" val="0"/>
  <p:tag name="KSO_WM_UNIT_COMPATIBLE" val="0"/>
  <p:tag name="KSO_WM_UNIT_CLEAR" val="0"/>
  <p:tag name="KSO_WM_UNIT_PRESET_TEXT_INDEX" val="3"/>
  <p:tag name="KSO_WM_UNIT_PRESET_TEXT_LEN" val="12"/>
  <p:tag name="KSO_WM_DIAGRAM_GROUP_CODE" val="l1-1"/>
  <p:tag name="KSO_WM_UNIT_ID" val="diagram20170902_6*l_h_a*1_1_1"/>
  <p:tag name="KSO_WM_UNIT_TEXT_FILL_FORE_SCHEMECOLOR_INDEX_BRIGHTNESS" val="0"/>
  <p:tag name="KSO_WM_UNIT_TEXT_FILL_FORE_SCHEMECOLOR_INDEX" val="13"/>
  <p:tag name="KSO_WM_UNIT_TEXT_FILL_TYPE" val="1"/>
  <p:tag name="KSO_WM_UNIT_USESOURCEFORMAT_APPLY" val="1"/>
</p:tagLst>
</file>

<file path=ppt/tags/tag28.xml><?xml version="1.0" encoding="utf-8"?>
<p:tagLst xmlns:p="http://schemas.openxmlformats.org/presentationml/2006/main">
  <p:tag name="KSO_WM_TAG_VERSION" val="1.0"/>
  <p:tag name="KSO_WM_BEAUTIFY_FLAG" val="#wm#"/>
  <p:tag name="KSO_WM_TEMPLATE_CATEGORY" val="diagram"/>
  <p:tag name="KSO_WM_TEMPLATE_INDEX" val="20170902"/>
  <p:tag name="KSO_WM_UNIT_TYPE" val="l_h_i"/>
  <p:tag name="KSO_WM_UNIT_INDEX" val="1_1_1"/>
  <p:tag name="KSO_WM_UNIT_ID" val="diagram20170902_6*l_h_i*1_1_1"/>
  <p:tag name="KSO_WM_UNIT_LAYERLEVEL" val="1_1_1"/>
  <p:tag name="KSO_WM_DIAGRAM_GROUP_CODE" val="l1-1"/>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13"/>
  <p:tag name="KSO_WM_UNIT_TEXT_FILL_TYPE" val="1"/>
  <p:tag name="KSO_WM_UNIT_USESOURCEFORMAT_APPLY" val="1"/>
</p:tagLst>
</file>

<file path=ppt/tags/tag29.xml><?xml version="1.0" encoding="utf-8"?>
<p:tagLst xmlns:p="http://schemas.openxmlformats.org/presentationml/2006/main">
  <p:tag name="KSO_WM_UNIT_VALUE" val="0"/>
  <p:tag name="KSO_WM_UNIT_HIGHLIGHT" val="1"/>
  <p:tag name="KSO_WM_UNIT_COMPATIBLE" val="0"/>
  <p:tag name="KSO_WM_UNIT_CLEAR" val="0"/>
  <p:tag name="KSO_WM_TAG_VERSION" val="1.0"/>
  <p:tag name="KSO_WM_BEAUTIFY_FLAG" val="#wm#"/>
  <p:tag name="KSO_WM_TEMPLATE_CATEGORY" val="diagram"/>
  <p:tag name="KSO_WM_TEMPLATE_INDEX" val="20170902"/>
  <p:tag name="KSO_WM_UNIT_TYPE" val="l_h_i"/>
  <p:tag name="KSO_WM_UNIT_INDEX" val="1_1_2"/>
  <p:tag name="KSO_WM_UNIT_ID" val="diagram20170902_6*l_h_i*1_1_2"/>
  <p:tag name="KSO_WM_UNIT_LAYERLEVEL" val="1_1_1"/>
  <p:tag name="KSO_WM_DIAGRAM_GROUP_CODE" val="l1-1"/>
  <p:tag name="KSO_WM_UNIT_TEXT_FILL_FORE_SCHEMECOLOR_INDEX_BRIGHTNESS" val="0"/>
  <p:tag name="KSO_WM_UNIT_TEXT_FILL_FORE_SCHEMECOLOR_INDEX" val="13"/>
  <p:tag name="KSO_WM_UNIT_TEXT_FILL_TYPE" val="1"/>
  <p:tag name="KSO_WM_UNIT_USESOURCEFORMAT_APPLY" val="1"/>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0.xml><?xml version="1.0" encoding="utf-8"?>
<p:tagLst xmlns:p="http://schemas.openxmlformats.org/presentationml/2006/main">
  <p:tag name="KSO_WM_TAG_VERSION" val="1.0"/>
  <p:tag name="KSO_WM_BEAUTIFY_FLAG" val="#wm#"/>
  <p:tag name="KSO_WM_TEMPLATE_CATEGORY" val="diagram"/>
  <p:tag name="KSO_WM_TEMPLATE_INDEX" val="20170902"/>
  <p:tag name="KSO_WM_UNIT_TYPE" val="l_h_a"/>
  <p:tag name="KSO_WM_UNIT_INDEX" val="1_2_1"/>
  <p:tag name="KSO_WM_UNIT_LAYERLEVEL" val="1_1_1"/>
  <p:tag name="KSO_WM_UNIT_VALUE" val="13"/>
  <p:tag name="KSO_WM_UNIT_HIGHLIGHT" val="0"/>
  <p:tag name="KSO_WM_UNIT_COMPATIBLE" val="0"/>
  <p:tag name="KSO_WM_UNIT_CLEAR" val="0"/>
  <p:tag name="KSO_WM_UNIT_PRESET_TEXT_INDEX" val="3"/>
  <p:tag name="KSO_WM_UNIT_PRESET_TEXT_LEN" val="12"/>
  <p:tag name="KSO_WM_DIAGRAM_GROUP_CODE" val="l1-1"/>
  <p:tag name="KSO_WM_UNIT_ID" val="diagram20170902_6*l_h_a*1_2_1"/>
  <p:tag name="KSO_WM_UNIT_TEXT_FILL_FORE_SCHEMECOLOR_INDEX_BRIGHTNESS" val="0"/>
  <p:tag name="KSO_WM_UNIT_TEXT_FILL_FORE_SCHEMECOLOR_INDEX" val="13"/>
  <p:tag name="KSO_WM_UNIT_TEXT_FILL_TYPE" val="1"/>
  <p:tag name="KSO_WM_UNIT_USESOURCEFORMAT_APPLY" val="1"/>
</p:tagLst>
</file>

<file path=ppt/tags/tag31.xml><?xml version="1.0" encoding="utf-8"?>
<p:tagLst xmlns:p="http://schemas.openxmlformats.org/presentationml/2006/main">
  <p:tag name="KSO_WM_TAG_VERSION" val="1.0"/>
  <p:tag name="KSO_WM_BEAUTIFY_FLAG" val="#wm#"/>
  <p:tag name="KSO_WM_TEMPLATE_CATEGORY" val="diagram"/>
  <p:tag name="KSO_WM_TEMPLATE_INDEX" val="20170902"/>
  <p:tag name="KSO_WM_UNIT_TYPE" val="l_h_i"/>
  <p:tag name="KSO_WM_UNIT_INDEX" val="1_2_1"/>
  <p:tag name="KSO_WM_UNIT_ID" val="diagram20170902_6*l_h_i*1_2_1"/>
  <p:tag name="KSO_WM_UNIT_LAYERLEVEL" val="1_1_1"/>
  <p:tag name="KSO_WM_DIAGRAM_GROUP_CODE" val="l1-1"/>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3"/>
  <p:tag name="KSO_WM_UNIT_TEXT_FILL_TYPE" val="1"/>
  <p:tag name="KSO_WM_UNIT_USESOURCEFORMAT_APPLY" val="1"/>
</p:tagLst>
</file>

<file path=ppt/tags/tag32.xml><?xml version="1.0" encoding="utf-8"?>
<p:tagLst xmlns:p="http://schemas.openxmlformats.org/presentationml/2006/main">
  <p:tag name="KSO_WM_UNIT_VALUE" val="0"/>
  <p:tag name="KSO_WM_UNIT_HIGHLIGHT" val="1"/>
  <p:tag name="KSO_WM_UNIT_COMPATIBLE" val="0"/>
  <p:tag name="KSO_WM_UNIT_CLEAR" val="0"/>
  <p:tag name="KSO_WM_TAG_VERSION" val="1.0"/>
  <p:tag name="KSO_WM_BEAUTIFY_FLAG" val="#wm#"/>
  <p:tag name="KSO_WM_TEMPLATE_CATEGORY" val="diagram"/>
  <p:tag name="KSO_WM_TEMPLATE_INDEX" val="20170902"/>
  <p:tag name="KSO_WM_UNIT_TYPE" val="l_h_i"/>
  <p:tag name="KSO_WM_UNIT_INDEX" val="1_2_2"/>
  <p:tag name="KSO_WM_UNIT_ID" val="diagram20170902_6*l_h_i*1_2_2"/>
  <p:tag name="KSO_WM_UNIT_LAYERLEVEL" val="1_1_1"/>
  <p:tag name="KSO_WM_DIAGRAM_GROUP_CODE" val="l1-1"/>
  <p:tag name="KSO_WM_UNIT_TEXT_FILL_FORE_SCHEMECOLOR_INDEX_BRIGHTNESS" val="0"/>
  <p:tag name="KSO_WM_UNIT_TEXT_FILL_FORE_SCHEMECOLOR_INDEX" val="13"/>
  <p:tag name="KSO_WM_UNIT_TEXT_FILL_TYPE" val="1"/>
  <p:tag name="KSO_WM_UNIT_USESOURCEFORMAT_APPLY" val="1"/>
</p:tagLst>
</file>

<file path=ppt/tags/tag33.xml><?xml version="1.0" encoding="utf-8"?>
<p:tagLst xmlns:p="http://schemas.openxmlformats.org/presentationml/2006/main">
  <p:tag name="KSO_WM_TAG_VERSION" val="1.0"/>
  <p:tag name="KSO_WM_BEAUTIFY_FLAG" val="#wm#"/>
  <p:tag name="KSO_WM_TEMPLATE_CATEGORY" val="diagram"/>
  <p:tag name="KSO_WM_TEMPLATE_INDEX" val="20170902"/>
  <p:tag name="KSO_WM_UNIT_TYPE" val="l_h_a"/>
  <p:tag name="KSO_WM_UNIT_INDEX" val="1_3_1"/>
  <p:tag name="KSO_WM_UNIT_LAYERLEVEL" val="1_1_1"/>
  <p:tag name="KSO_WM_UNIT_VALUE" val="13"/>
  <p:tag name="KSO_WM_UNIT_HIGHLIGHT" val="0"/>
  <p:tag name="KSO_WM_UNIT_COMPATIBLE" val="0"/>
  <p:tag name="KSO_WM_UNIT_CLEAR" val="0"/>
  <p:tag name="KSO_WM_UNIT_PRESET_TEXT_INDEX" val="3"/>
  <p:tag name="KSO_WM_UNIT_PRESET_TEXT_LEN" val="12"/>
  <p:tag name="KSO_WM_DIAGRAM_GROUP_CODE" val="l1-1"/>
  <p:tag name="KSO_WM_UNIT_ID" val="diagram20170902_6*l_h_a*1_3_1"/>
  <p:tag name="KSO_WM_UNIT_TEXT_FILL_FORE_SCHEMECOLOR_INDEX_BRIGHTNESS" val="0"/>
  <p:tag name="KSO_WM_UNIT_TEXT_FILL_FORE_SCHEMECOLOR_INDEX" val="13"/>
  <p:tag name="KSO_WM_UNIT_TEXT_FILL_TYPE" val="1"/>
  <p:tag name="KSO_WM_UNIT_USESOURCEFORMAT_APPLY" val="1"/>
</p:tagLst>
</file>

<file path=ppt/tags/tag34.xml><?xml version="1.0" encoding="utf-8"?>
<p:tagLst xmlns:p="http://schemas.openxmlformats.org/presentationml/2006/main">
  <p:tag name="KSO_WM_TAG_VERSION" val="1.0"/>
  <p:tag name="KSO_WM_BEAUTIFY_FLAG" val="#wm#"/>
  <p:tag name="KSO_WM_TEMPLATE_CATEGORY" val="diagram"/>
  <p:tag name="KSO_WM_TEMPLATE_INDEX" val="20170902"/>
  <p:tag name="KSO_WM_UNIT_TYPE" val="l_h_i"/>
  <p:tag name="KSO_WM_UNIT_INDEX" val="1_3_1"/>
  <p:tag name="KSO_WM_UNIT_ID" val="diagram20170902_6*l_h_i*1_3_1"/>
  <p:tag name="KSO_WM_UNIT_LAYERLEVEL" val="1_1_1"/>
  <p:tag name="KSO_WM_DIAGRAM_GROUP_CODE" val="l1-1"/>
  <p:tag name="KSO_WM_UNIT_FILL_FORE_SCHEMECOLOR_INDEX_BRIGHTNESS" val="0"/>
  <p:tag name="KSO_WM_UNIT_FILL_FORE_SCHEMECOLOR_INDEX" val="9"/>
  <p:tag name="KSO_WM_UNIT_FILL_TYPE" val="1"/>
  <p:tag name="KSO_WM_UNIT_TEXT_FILL_FORE_SCHEMECOLOR_INDEX_BRIGHTNESS" val="0"/>
  <p:tag name="KSO_WM_UNIT_TEXT_FILL_FORE_SCHEMECOLOR_INDEX" val="13"/>
  <p:tag name="KSO_WM_UNIT_TEXT_FILL_TYPE" val="1"/>
  <p:tag name="KSO_WM_UNIT_USESOURCEFORMAT_APPLY" val="1"/>
</p:tagLst>
</file>

<file path=ppt/tags/tag35.xml><?xml version="1.0" encoding="utf-8"?>
<p:tagLst xmlns:p="http://schemas.openxmlformats.org/presentationml/2006/main">
  <p:tag name="KSO_WM_UNIT_VALUE" val="0"/>
  <p:tag name="KSO_WM_UNIT_HIGHLIGHT" val="1"/>
  <p:tag name="KSO_WM_UNIT_COMPATIBLE" val="0"/>
  <p:tag name="KSO_WM_UNIT_CLEAR" val="0"/>
  <p:tag name="KSO_WM_TAG_VERSION" val="1.0"/>
  <p:tag name="KSO_WM_BEAUTIFY_FLAG" val="#wm#"/>
  <p:tag name="KSO_WM_TEMPLATE_CATEGORY" val="diagram"/>
  <p:tag name="KSO_WM_TEMPLATE_INDEX" val="20170902"/>
  <p:tag name="KSO_WM_UNIT_TYPE" val="l_h_i"/>
  <p:tag name="KSO_WM_UNIT_INDEX" val="1_3_2"/>
  <p:tag name="KSO_WM_UNIT_ID" val="diagram20170902_6*l_h_i*1_3_2"/>
  <p:tag name="KSO_WM_UNIT_LAYERLEVEL" val="1_1_1"/>
  <p:tag name="KSO_WM_DIAGRAM_GROUP_CODE" val="l1-1"/>
  <p:tag name="KSO_WM_UNIT_TEXT_FILL_FORE_SCHEMECOLOR_INDEX_BRIGHTNESS" val="0"/>
  <p:tag name="KSO_WM_UNIT_TEXT_FILL_FORE_SCHEMECOLOR_INDEX" val="13"/>
  <p:tag name="KSO_WM_UNIT_TEXT_FILL_TYPE" val="1"/>
  <p:tag name="KSO_WM_UNIT_USESOURCEFORMAT_APPLY" val="1"/>
</p:tagLst>
</file>

<file path=ppt/tags/tag36.xml><?xml version="1.0" encoding="utf-8"?>
<p:tagLst xmlns:p="http://schemas.openxmlformats.org/presentationml/2006/main">
  <p:tag name="KSO_WM_TAG_VERSION" val="1.0"/>
  <p:tag name="KSO_WM_BEAUTIFY_FLAG" val="#wm#"/>
  <p:tag name="KSO_WM_TEMPLATE_CATEGORY" val="diagram"/>
  <p:tag name="KSO_WM_TEMPLATE_INDEX" val="20170902"/>
  <p:tag name="KSO_WM_UNIT_TYPE" val="l_h_a"/>
  <p:tag name="KSO_WM_UNIT_INDEX" val="1_4_1"/>
  <p:tag name="KSO_WM_UNIT_LAYERLEVEL" val="1_1_1"/>
  <p:tag name="KSO_WM_UNIT_VALUE" val="13"/>
  <p:tag name="KSO_WM_UNIT_HIGHLIGHT" val="0"/>
  <p:tag name="KSO_WM_UNIT_COMPATIBLE" val="0"/>
  <p:tag name="KSO_WM_UNIT_CLEAR" val="0"/>
  <p:tag name="KSO_WM_UNIT_PRESET_TEXT_INDEX" val="3"/>
  <p:tag name="KSO_WM_UNIT_PRESET_TEXT_LEN" val="12"/>
  <p:tag name="KSO_WM_DIAGRAM_GROUP_CODE" val="l1-1"/>
  <p:tag name="KSO_WM_UNIT_ID" val="diagram20170902_6*l_h_a*1_4_1"/>
  <p:tag name="KSO_WM_UNIT_TEXT_FILL_FORE_SCHEMECOLOR_INDEX_BRIGHTNESS" val="0"/>
  <p:tag name="KSO_WM_UNIT_TEXT_FILL_FORE_SCHEMECOLOR_INDEX" val="13"/>
  <p:tag name="KSO_WM_UNIT_TEXT_FILL_TYPE" val="1"/>
  <p:tag name="KSO_WM_UNIT_USESOURCEFORMAT_APPLY" val="1"/>
</p:tagLst>
</file>

<file path=ppt/tags/tag37.xml><?xml version="1.0" encoding="utf-8"?>
<p:tagLst xmlns:p="http://schemas.openxmlformats.org/presentationml/2006/main">
  <p:tag name="KSO_WM_TAG_VERSION" val="1.0"/>
  <p:tag name="KSO_WM_BEAUTIFY_FLAG" val="#wm#"/>
  <p:tag name="KSO_WM_TEMPLATE_CATEGORY" val="diagram"/>
  <p:tag name="KSO_WM_TEMPLATE_INDEX" val="20170902"/>
  <p:tag name="KSO_WM_UNIT_TYPE" val="l_h_i"/>
  <p:tag name="KSO_WM_UNIT_INDEX" val="1_4_1"/>
  <p:tag name="KSO_WM_UNIT_ID" val="diagram20170902_6*l_h_i*1_4_1"/>
  <p:tag name="KSO_WM_UNIT_LAYERLEVEL" val="1_1_1"/>
  <p:tag name="KSO_WM_DIAGRAM_GROUP_CODE" val="l1-1"/>
  <p:tag name="KSO_WM_UNIT_FILL_FORE_SCHEMECOLOR_INDEX_BRIGHTNESS" val="0"/>
  <p:tag name="KSO_WM_UNIT_FILL_FORE_SCHEMECOLOR_INDEX" val="8"/>
  <p:tag name="KSO_WM_UNIT_FILL_TYPE" val="1"/>
  <p:tag name="KSO_WM_UNIT_TEXT_FILL_FORE_SCHEMECOLOR_INDEX_BRIGHTNESS" val="0"/>
  <p:tag name="KSO_WM_UNIT_TEXT_FILL_FORE_SCHEMECOLOR_INDEX" val="13"/>
  <p:tag name="KSO_WM_UNIT_TEXT_FILL_TYPE" val="1"/>
  <p:tag name="KSO_WM_UNIT_USESOURCEFORMAT_APPLY" val="1"/>
</p:tagLst>
</file>

<file path=ppt/tags/tag38.xml><?xml version="1.0" encoding="utf-8"?>
<p:tagLst xmlns:p="http://schemas.openxmlformats.org/presentationml/2006/main">
  <p:tag name="KSO_WM_UNIT_VALUE" val="0"/>
  <p:tag name="KSO_WM_UNIT_HIGHLIGHT" val="1"/>
  <p:tag name="KSO_WM_UNIT_COMPATIBLE" val="0"/>
  <p:tag name="KSO_WM_UNIT_CLEAR" val="0"/>
  <p:tag name="KSO_WM_TAG_VERSION" val="1.0"/>
  <p:tag name="KSO_WM_BEAUTIFY_FLAG" val="#wm#"/>
  <p:tag name="KSO_WM_TEMPLATE_CATEGORY" val="diagram"/>
  <p:tag name="KSO_WM_TEMPLATE_INDEX" val="20170902"/>
  <p:tag name="KSO_WM_UNIT_TYPE" val="l_h_i"/>
  <p:tag name="KSO_WM_UNIT_INDEX" val="1_4_2"/>
  <p:tag name="KSO_WM_UNIT_ID" val="diagram20170902_6*l_h_i*1_4_2"/>
  <p:tag name="KSO_WM_UNIT_LAYERLEVEL" val="1_1_1"/>
  <p:tag name="KSO_WM_DIAGRAM_GROUP_CODE" val="l1-1"/>
  <p:tag name="KSO_WM_UNIT_TEXT_FILL_FORE_SCHEMECOLOR_INDEX_BRIGHTNESS" val="0"/>
  <p:tag name="KSO_WM_UNIT_TEXT_FILL_FORE_SCHEMECOLOR_INDEX" val="13"/>
  <p:tag name="KSO_WM_UNIT_TEXT_FILL_TYPE" val="1"/>
  <p:tag name="KSO_WM_UNIT_USESOURCEFORMAT_APPLY" val="1"/>
</p:tagLst>
</file>

<file path=ppt/tags/tag39.xml><?xml version="1.0" encoding="utf-8"?>
<p:tagLst xmlns:p="http://schemas.openxmlformats.org/presentationml/2006/main">
  <p:tag name="KSO_WM_TAG_VERSION" val="1.0"/>
  <p:tag name="KSO_WM_BEAUTIFY_FLAG" val="#wm#"/>
  <p:tag name="KSO_WM_TEMPLATE_CATEGORY" val="diagram"/>
  <p:tag name="KSO_WM_TEMPLATE_INDEX" val="20170902"/>
  <p:tag name="KSO_WM_UNIT_TYPE" val="l_h_i"/>
  <p:tag name="KSO_WM_UNIT_INDEX" val="1_5_1"/>
  <p:tag name="KSO_WM_UNIT_ID" val="diagram20170902_6*l_h_i*1_5_1"/>
  <p:tag name="KSO_WM_UNIT_LAYERLEVEL" val="1_1_1"/>
  <p:tag name="KSO_WM_DIAGRAM_GROUP_CODE" val="l1-1"/>
  <p:tag name="KSO_WM_UNIT_FILL_FORE_SCHEMECOLOR_INDEX_BRIGHTNESS" val="-0.25"/>
  <p:tag name="KSO_WM_UNIT_FILL_FORE_SCHEMECOLOR_INDEX" val="6"/>
  <p:tag name="KSO_WM_UNIT_FILL_TYPE" val="1"/>
  <p:tag name="KSO_WM_UNIT_TEXT_FILL_FORE_SCHEMECOLOR_INDEX_BRIGHTNESS" val="0"/>
  <p:tag name="KSO_WM_UNIT_TEXT_FILL_FORE_SCHEMECOLOR_INDEX" val="13"/>
  <p:tag name="KSO_WM_UNIT_TEXT_FILL_TYPE" val="1"/>
  <p:tag name="KSO_WM_UNIT_USESOURCEFORMAT_APPLY" val="1"/>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0.xml><?xml version="1.0" encoding="utf-8"?>
<p:tagLst xmlns:p="http://schemas.openxmlformats.org/presentationml/2006/main">
  <p:tag name="KSO_WM_UNIT_VALUE" val="0"/>
  <p:tag name="KSO_WM_UNIT_HIGHLIGHT" val="1"/>
  <p:tag name="KSO_WM_UNIT_COMPATIBLE" val="0"/>
  <p:tag name="KSO_WM_UNIT_CLEAR" val="0"/>
  <p:tag name="KSO_WM_TAG_VERSION" val="1.0"/>
  <p:tag name="KSO_WM_BEAUTIFY_FLAG" val="#wm#"/>
  <p:tag name="KSO_WM_TEMPLATE_CATEGORY" val="diagram"/>
  <p:tag name="KSO_WM_TEMPLATE_INDEX" val="20170902"/>
  <p:tag name="KSO_WM_UNIT_TYPE" val="l_h_i"/>
  <p:tag name="KSO_WM_UNIT_INDEX" val="1_5_2"/>
  <p:tag name="KSO_WM_UNIT_ID" val="diagram20170902_6*l_h_i*1_5_2"/>
  <p:tag name="KSO_WM_UNIT_LAYERLEVEL" val="1_1_1"/>
  <p:tag name="KSO_WM_DIAGRAM_GROUP_CODE" val="l1-1"/>
  <p:tag name="KSO_WM_UNIT_TEXT_FILL_FORE_SCHEMECOLOR_INDEX_BRIGHTNESS" val="0"/>
  <p:tag name="KSO_WM_UNIT_TEXT_FILL_FORE_SCHEMECOLOR_INDEX" val="13"/>
  <p:tag name="KSO_WM_UNIT_TEXT_FILL_TYPE" val="1"/>
  <p:tag name="KSO_WM_UNIT_USESOURCEFORMAT_APPLY" val="1"/>
</p:tagLst>
</file>

<file path=ppt/tags/tag41.xml><?xml version="1.0" encoding="utf-8"?>
<p:tagLst xmlns:p="http://schemas.openxmlformats.org/presentationml/2006/main">
  <p:tag name="KSO_WM_TAG_VERSION" val="1.0"/>
  <p:tag name="KSO_WM_BEAUTIFY_FLAG" val="#wm#"/>
  <p:tag name="KSO_WM_TEMPLATE_CATEGORY" val="diagram"/>
  <p:tag name="KSO_WM_TEMPLATE_INDEX" val="20170902"/>
  <p:tag name="KSO_WM_UNIT_TYPE" val="l_h_a"/>
  <p:tag name="KSO_WM_UNIT_INDEX" val="1_5_1"/>
  <p:tag name="KSO_WM_UNIT_LAYERLEVEL" val="1_1_1"/>
  <p:tag name="KSO_WM_UNIT_VALUE" val="13"/>
  <p:tag name="KSO_WM_UNIT_HIGHLIGHT" val="0"/>
  <p:tag name="KSO_WM_UNIT_COMPATIBLE" val="0"/>
  <p:tag name="KSO_WM_UNIT_CLEAR" val="0"/>
  <p:tag name="KSO_WM_UNIT_PRESET_TEXT_INDEX" val="3"/>
  <p:tag name="KSO_WM_UNIT_PRESET_TEXT_LEN" val="12"/>
  <p:tag name="KSO_WM_DIAGRAM_GROUP_CODE" val="l1-1"/>
  <p:tag name="KSO_WM_UNIT_ID" val="diagram20170902_6*l_h_a*1_5_1"/>
  <p:tag name="KSO_WM_UNIT_TEXT_FILL_FORE_SCHEMECOLOR_INDEX_BRIGHTNESS" val="0"/>
  <p:tag name="KSO_WM_UNIT_TEXT_FILL_FORE_SCHEMECOLOR_INDEX" val="13"/>
  <p:tag name="KSO_WM_UNIT_TEXT_FILL_TYPE" val="1"/>
  <p:tag name="KSO_WM_UNIT_USESOURCEFORMAT_APPLY" val="1"/>
</p:tagLst>
</file>

<file path=ppt/tags/tag42.xml><?xml version="1.0" encoding="utf-8"?>
<p:tagLst xmlns:p="http://schemas.openxmlformats.org/presentationml/2006/main">
  <p:tag name="KSO_WM_TAG_VERSION" val="1.0"/>
  <p:tag name="KSO_WM_BEAUTIFY_FLAG" val="#wm#"/>
  <p:tag name="KSO_WM_TEMPLATE_CATEGORY" val="diagram"/>
  <p:tag name="KSO_WM_TEMPLATE_INDEX" val="20170902"/>
  <p:tag name="KSO_WM_UNIT_TYPE" val="l_h_i"/>
  <p:tag name="KSO_WM_UNIT_INDEX" val="1_6_1"/>
  <p:tag name="KSO_WM_UNIT_ID" val="diagram20170902_6*l_h_i*1_6_1"/>
  <p:tag name="KSO_WM_UNIT_LAYERLEVEL" val="1_1_1"/>
  <p:tag name="KSO_WM_DIAGRAM_GROUP_CODE" val="l1-1"/>
  <p:tag name="KSO_WM_UNIT_FILL_FORE_SCHEMECOLOR_INDEX_BRIGHTNESS" val="0"/>
  <p:tag name="KSO_WM_UNIT_FILL_FORE_SCHEMECOLOR_INDEX" val="10"/>
  <p:tag name="KSO_WM_UNIT_FILL_TYPE" val="1"/>
  <p:tag name="KSO_WM_UNIT_TEXT_FILL_FORE_SCHEMECOLOR_INDEX_BRIGHTNESS" val="0"/>
  <p:tag name="KSO_WM_UNIT_TEXT_FILL_FORE_SCHEMECOLOR_INDEX" val="13"/>
  <p:tag name="KSO_WM_UNIT_TEXT_FILL_TYPE" val="1"/>
  <p:tag name="KSO_WM_UNIT_USESOURCEFORMAT_APPLY" val="1"/>
</p:tagLst>
</file>

<file path=ppt/tags/tag43.xml><?xml version="1.0" encoding="utf-8"?>
<p:tagLst xmlns:p="http://schemas.openxmlformats.org/presentationml/2006/main">
  <p:tag name="KSO_WM_UNIT_VALUE" val="0"/>
  <p:tag name="KSO_WM_UNIT_HIGHLIGHT" val="1"/>
  <p:tag name="KSO_WM_UNIT_COMPATIBLE" val="0"/>
  <p:tag name="KSO_WM_UNIT_CLEAR" val="0"/>
  <p:tag name="KSO_WM_TAG_VERSION" val="1.0"/>
  <p:tag name="KSO_WM_BEAUTIFY_FLAG" val="#wm#"/>
  <p:tag name="KSO_WM_TEMPLATE_CATEGORY" val="diagram"/>
  <p:tag name="KSO_WM_TEMPLATE_INDEX" val="20170902"/>
  <p:tag name="KSO_WM_UNIT_TYPE" val="l_h_i"/>
  <p:tag name="KSO_WM_UNIT_INDEX" val="1_6_2"/>
  <p:tag name="KSO_WM_UNIT_ID" val="diagram20170902_6*l_h_i*1_6_2"/>
  <p:tag name="KSO_WM_UNIT_LAYERLEVEL" val="1_1_1"/>
  <p:tag name="KSO_WM_DIAGRAM_GROUP_CODE" val="l1-1"/>
  <p:tag name="KSO_WM_UNIT_TEXT_FILL_FORE_SCHEMECOLOR_INDEX_BRIGHTNESS" val="0"/>
  <p:tag name="KSO_WM_UNIT_TEXT_FILL_FORE_SCHEMECOLOR_INDEX" val="13"/>
  <p:tag name="KSO_WM_UNIT_TEXT_FILL_TYPE" val="1"/>
  <p:tag name="KSO_WM_UNIT_USESOURCEFORMAT_APPLY" val="1"/>
</p:tagLst>
</file>

<file path=ppt/tags/tag44.xml><?xml version="1.0" encoding="utf-8"?>
<p:tagLst xmlns:p="http://schemas.openxmlformats.org/presentationml/2006/main">
  <p:tag name="KSO_WM_TAG_VERSION" val="1.0"/>
  <p:tag name="KSO_WM_BEAUTIFY_FLAG" val="#wm#"/>
  <p:tag name="KSO_WM_TEMPLATE_CATEGORY" val="diagram"/>
  <p:tag name="KSO_WM_TEMPLATE_INDEX" val="20170902"/>
  <p:tag name="KSO_WM_UNIT_TYPE" val="l_h_a"/>
  <p:tag name="KSO_WM_UNIT_INDEX" val="1_6_1"/>
  <p:tag name="KSO_WM_UNIT_LAYERLEVEL" val="1_1_1"/>
  <p:tag name="KSO_WM_UNIT_VALUE" val="13"/>
  <p:tag name="KSO_WM_UNIT_HIGHLIGHT" val="0"/>
  <p:tag name="KSO_WM_UNIT_COMPATIBLE" val="0"/>
  <p:tag name="KSO_WM_UNIT_CLEAR" val="0"/>
  <p:tag name="KSO_WM_UNIT_PRESET_TEXT_INDEX" val="3"/>
  <p:tag name="KSO_WM_UNIT_PRESET_TEXT_LEN" val="12"/>
  <p:tag name="KSO_WM_DIAGRAM_GROUP_CODE" val="l1-1"/>
  <p:tag name="KSO_WM_UNIT_ID" val="diagram20170902_6*l_h_a*1_6_1"/>
  <p:tag name="KSO_WM_UNIT_TEXT_FILL_FORE_SCHEMECOLOR_INDEX_BRIGHTNESS" val="0"/>
  <p:tag name="KSO_WM_UNIT_TEXT_FILL_FORE_SCHEMECOLOR_INDEX" val="13"/>
  <p:tag name="KSO_WM_UNIT_TEXT_FILL_TYPE" val="1"/>
  <p:tag name="KSO_WM_UNIT_USESOURCEFORMAT_APPLY" val="1"/>
</p:tagLst>
</file>

<file path=ppt/tags/tag45.xml><?xml version="1.0" encoding="utf-8"?>
<p:tagLst xmlns:p="http://schemas.openxmlformats.org/presentationml/2006/main">
  <p:tag name="KSO_WM_SLIDE_ITEM_CNT" val="6"/>
</p:tagLst>
</file>

<file path=ppt/tags/tag46.xml><?xml version="1.0" encoding="utf-8"?>
<p:tagLst xmlns:p="http://schemas.openxmlformats.org/presentationml/2006/main">
  <p:tag name="KSO_WM_TEMPLATE_CATEGORY" val="diagram"/>
  <p:tag name="KSO_WM_TEMPLATE_INDEX" val="20186118"/>
  <p:tag name="KSO_WM_UNIT_TYPE" val="n_h_i"/>
  <p:tag name="KSO_WM_UNIT_INDEX" val="1_1_1"/>
  <p:tag name="KSO_WM_UNIT_ID" val="diagram20186118_1*n_h_i*1_1_1"/>
  <p:tag name="KSO_WM_UNIT_LAYERLEVEL" val="1_1_1"/>
  <p:tag name="KSO_WM_BEAUTIFY_FLAG" val="#wm#"/>
  <p:tag name="KSO_WM_TAG_VERSION" val="1.0"/>
  <p:tag name="KSO_WM_DIAGRAM_GROUP_CODE" val="n1-1"/>
  <p:tag name="KSO_WM_UNIT_LINE_FORE_SCHEMECOLOR_INDEX_BRIGHTNESS" val="-0.35"/>
  <p:tag name="KSO_WM_UNIT_LINE_FORE_SCHEMECOLOR_INDEX" val="14"/>
  <p:tag name="KSO_WM_UNIT_LINE_FILL_TYPE" val="2"/>
  <p:tag name="KSO_WM_UNIT_USESOURCEFORMAT_APPLY" val="1"/>
</p:tagLst>
</file>

<file path=ppt/tags/tag47.xml><?xml version="1.0" encoding="utf-8"?>
<p:tagLst xmlns:p="http://schemas.openxmlformats.org/presentationml/2006/main">
  <p:tag name="KSO_WM_TEMPLATE_CATEGORY" val="diagram"/>
  <p:tag name="KSO_WM_TEMPLATE_INDEX" val="20186118"/>
  <p:tag name="KSO_WM_UNIT_TYPE" val="n_h_i"/>
  <p:tag name="KSO_WM_UNIT_INDEX" val="1_1_3"/>
  <p:tag name="KSO_WM_UNIT_ID" val="diagram20186118_1*n_h_i*1_1_3"/>
  <p:tag name="KSO_WM_UNIT_LAYERLEVEL" val="1_1_1"/>
  <p:tag name="KSO_WM_BEAUTIFY_FLAG" val="#wm#"/>
  <p:tag name="KSO_WM_TAG_VERSION" val="1.0"/>
  <p:tag name="KSO_WM_DIAGRAM_GROUP_CODE" val="n1-1"/>
  <p:tag name="KSO_WM_UNIT_LINE_FORE_SCHEMECOLOR_INDEX_BRIGHTNESS" val="-0.35"/>
  <p:tag name="KSO_WM_UNIT_LINE_FORE_SCHEMECOLOR_INDEX" val="14"/>
  <p:tag name="KSO_WM_UNIT_LINE_FILL_TYPE" val="2"/>
  <p:tag name="KSO_WM_UNIT_USESOURCEFORMAT_APPLY" val="1"/>
</p:tagLst>
</file>

<file path=ppt/tags/tag48.xml><?xml version="1.0" encoding="utf-8"?>
<p:tagLst xmlns:p="http://schemas.openxmlformats.org/presentationml/2006/main">
  <p:tag name="KSO_WM_TEMPLATE_CATEGORY" val="diagram"/>
  <p:tag name="KSO_WM_TEMPLATE_INDEX" val="20186118"/>
  <p:tag name="KSO_WM_UNIT_TYPE" val="n_h_i"/>
  <p:tag name="KSO_WM_UNIT_INDEX" val="1_1_2"/>
  <p:tag name="KSO_WM_UNIT_ID" val="diagram20186118_1*n_h_i*1_1_2"/>
  <p:tag name="KSO_WM_UNIT_LAYERLEVEL" val="1_1_1"/>
  <p:tag name="KSO_WM_BEAUTIFY_FLAG" val="#wm#"/>
  <p:tag name="KSO_WM_TAG_VERSION" val="1.0"/>
  <p:tag name="KSO_WM_DIAGRAM_GROUP_CODE" val="n1-1"/>
  <p:tag name="KSO_WM_UNIT_LINE_FORE_SCHEMECOLOR_INDEX_BRIGHTNESS" val="-0.35"/>
  <p:tag name="KSO_WM_UNIT_LINE_FORE_SCHEMECOLOR_INDEX" val="14"/>
  <p:tag name="KSO_WM_UNIT_LINE_FILL_TYPE" val="2"/>
  <p:tag name="KSO_WM_UNIT_USESOURCEFORMAT_APPLY" val="1"/>
</p:tagLst>
</file>

<file path=ppt/tags/tag49.xml><?xml version="1.0" encoding="utf-8"?>
<p:tagLst xmlns:p="http://schemas.openxmlformats.org/presentationml/2006/main">
  <p:tag name="KSO_WM_TEMPLATE_CATEGORY" val="diagram"/>
  <p:tag name="KSO_WM_TEMPLATE_INDEX" val="20186118"/>
  <p:tag name="KSO_WM_UNIT_TYPE" val="n_h_f"/>
  <p:tag name="KSO_WM_UNIT_INDEX" val="1_1_2"/>
  <p:tag name="KSO_WM_UNIT_ID" val="diagram20186118_1*n_h_f*1_1_2"/>
  <p:tag name="KSO_WM_UNIT_LAYERLEVEL" val="1_1_1"/>
  <p:tag name="KSO_WM_UNIT_VALUE" val="12"/>
  <p:tag name="KSO_WM_UNIT_HIGHLIGHT" val="0"/>
  <p:tag name="KSO_WM_UNIT_COMPATIBLE" val="0"/>
  <p:tag name="KSO_WM_UNIT_CLEAR" val="0"/>
  <p:tag name="KSO_WM_BEAUTIFY_FLAG" val="#wm#"/>
  <p:tag name="KSO_WM_TAG_VERSION" val="1.0"/>
  <p:tag name="KSO_WM_DIAGRAM_GROUP_CODE" val="n1-1"/>
  <p:tag name="KSO_WM_UNIT_PRESET_TEXT" val="关键词"/>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4"/>
  <p:tag name="KSO_WM_UNIT_TEXT_FILL_TYPE" val="1"/>
  <p:tag name="KSO_WM_UNIT_USESOURCEFORMAT_APPLY" val="1"/>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TEMPLATE_CATEGORY" val="diagram"/>
  <p:tag name="KSO_WM_TEMPLATE_INDEX" val="20186118"/>
  <p:tag name="KSO_WM_UNIT_TYPE" val="n_h_h_i"/>
  <p:tag name="KSO_WM_UNIT_INDEX" val="1_1_1_1"/>
  <p:tag name="KSO_WM_UNIT_ID" val="diagram20186118_1*n_h_h_i*1_1_1_1"/>
  <p:tag name="KSO_WM_UNIT_LAYERLEVEL" val="1_1_1_1"/>
  <p:tag name="KSO_WM_BEAUTIFY_FLAG" val="#wm#"/>
  <p:tag name="KSO_WM_TAG_VERSION" val="1.0"/>
  <p:tag name="KSO_WM_DIAGRAM_GROUP_CODE" val="n1-1"/>
  <p:tag name="KSO_WM_UNIT_FILL_FORE_SCHEMECOLOR_INDEX_BRIGHTNESS" val="0"/>
  <p:tag name="KSO_WM_UNIT_FILL_FORE_SCHEMECOLOR_INDEX" val="14"/>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51.xml><?xml version="1.0" encoding="utf-8"?>
<p:tagLst xmlns:p="http://schemas.openxmlformats.org/presentationml/2006/main">
  <p:tag name="KSO_WM_TEMPLATE_CATEGORY" val="diagram"/>
  <p:tag name="KSO_WM_TEMPLATE_INDEX" val="20186118"/>
  <p:tag name="KSO_WM_UNIT_TYPE" val="n_h_h_i"/>
  <p:tag name="KSO_WM_UNIT_INDEX" val="1_1_3_1"/>
  <p:tag name="KSO_WM_UNIT_ID" val="diagram20186118_1*n_h_h_i*1_1_3_1"/>
  <p:tag name="KSO_WM_UNIT_LAYERLEVEL" val="1_1_1_1"/>
  <p:tag name="KSO_WM_BEAUTIFY_FLAG" val="#wm#"/>
  <p:tag name="KSO_WM_TAG_VERSION" val="1.0"/>
  <p:tag name="KSO_WM_DIAGRAM_GROUP_CODE" val="n1-1"/>
  <p:tag name="KSO_WM_UNIT_FILL_FORE_SCHEMECOLOR_INDEX_BRIGHTNESS" val="0"/>
  <p:tag name="KSO_WM_UNIT_FILL_FORE_SCHEMECOLOR_INDEX" val="14"/>
  <p:tag name="KSO_WM_UNIT_FILL_TYPE" val="1"/>
  <p:tag name="KSO_WM_UNIT_LINE_FORE_SCHEMECOLOR_INDEX_BRIGHTNESS" val="0"/>
  <p:tag name="KSO_WM_UNIT_LINE_FORE_SCHEMECOLOR_INDEX" val="6"/>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52.xml><?xml version="1.0" encoding="utf-8"?>
<p:tagLst xmlns:p="http://schemas.openxmlformats.org/presentationml/2006/main">
  <p:tag name="KSO_WM_TEMPLATE_CATEGORY" val="diagram"/>
  <p:tag name="KSO_WM_TEMPLATE_INDEX" val="20186118"/>
  <p:tag name="KSO_WM_UNIT_TYPE" val="n_h_h_i"/>
  <p:tag name="KSO_WM_UNIT_INDEX" val="1_1_5_1"/>
  <p:tag name="KSO_WM_UNIT_ID" val="diagram20186118_1*n_h_h_i*1_1_5_1"/>
  <p:tag name="KSO_WM_UNIT_LAYERLEVEL" val="1_1_1_1"/>
  <p:tag name="KSO_WM_BEAUTIFY_FLAG" val="#wm#"/>
  <p:tag name="KSO_WM_TAG_VERSION" val="1.0"/>
  <p:tag name="KSO_WM_DIAGRAM_GROUP_CODE" val="n1-1"/>
  <p:tag name="KSO_WM_UNIT_FILL_FORE_SCHEMECOLOR_INDEX_BRIGHTNESS" val="0"/>
  <p:tag name="KSO_WM_UNIT_FILL_FORE_SCHEMECOLOR_INDEX" val="14"/>
  <p:tag name="KSO_WM_UNIT_FILL_TYPE" val="1"/>
  <p:tag name="KSO_WM_UNIT_LINE_FORE_SCHEMECOLOR_INDEX_BRIGHTNESS" val="0"/>
  <p:tag name="KSO_WM_UNIT_LINE_FORE_SCHEMECOLOR_INDEX" val="7"/>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53.xml><?xml version="1.0" encoding="utf-8"?>
<p:tagLst xmlns:p="http://schemas.openxmlformats.org/presentationml/2006/main">
  <p:tag name="KSO_WM_TEMPLATE_CATEGORY" val="diagram"/>
  <p:tag name="KSO_WM_TEMPLATE_INDEX" val="20186118"/>
  <p:tag name="KSO_WM_UNIT_TYPE" val="n_h_h_i"/>
  <p:tag name="KSO_WM_UNIT_INDEX" val="1_1_2_1"/>
  <p:tag name="KSO_WM_UNIT_ID" val="diagram20186118_1*n_h_h_i*1_1_2_1"/>
  <p:tag name="KSO_WM_UNIT_LAYERLEVEL" val="1_1_1_1"/>
  <p:tag name="KSO_WM_BEAUTIFY_FLAG" val="#wm#"/>
  <p:tag name="KSO_WM_TAG_VERSION" val="1.0"/>
  <p:tag name="KSO_WM_DIAGRAM_GROUP_CODE" val="n1-1"/>
  <p:tag name="KSO_WM_UNIT_FILL_FORE_SCHEMECOLOR_INDEX_BRIGHTNESS" val="0"/>
  <p:tag name="KSO_WM_UNIT_FILL_FORE_SCHEMECOLOR_INDEX" val="14"/>
  <p:tag name="KSO_WM_UNIT_FILL_TYPE" val="1"/>
  <p:tag name="KSO_WM_UNIT_LINE_FORE_SCHEMECOLOR_INDEX_BRIGHTNESS" val="0"/>
  <p:tag name="KSO_WM_UNIT_LINE_FORE_SCHEMECOLOR_INDEX" val="8"/>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54.xml><?xml version="1.0" encoding="utf-8"?>
<p:tagLst xmlns:p="http://schemas.openxmlformats.org/presentationml/2006/main">
  <p:tag name="KSO_WM_TEMPLATE_CATEGORY" val="diagram"/>
  <p:tag name="KSO_WM_TEMPLATE_INDEX" val="20186118"/>
  <p:tag name="KSO_WM_UNIT_TYPE" val="n_h_h_i"/>
  <p:tag name="KSO_WM_UNIT_INDEX" val="1_1_4_1"/>
  <p:tag name="KSO_WM_UNIT_ID" val="diagram20186118_1*n_h_h_i*1_1_4_1"/>
  <p:tag name="KSO_WM_UNIT_LAYERLEVEL" val="1_1_1_1"/>
  <p:tag name="KSO_WM_BEAUTIFY_FLAG" val="#wm#"/>
  <p:tag name="KSO_WM_TAG_VERSION" val="1.0"/>
  <p:tag name="KSO_WM_DIAGRAM_GROUP_CODE" val="n1-1"/>
  <p:tag name="KSO_WM_UNIT_FILL_FORE_SCHEMECOLOR_INDEX_BRIGHTNESS" val="0"/>
  <p:tag name="KSO_WM_UNIT_FILL_FORE_SCHEMECOLOR_INDEX" val="14"/>
  <p:tag name="KSO_WM_UNIT_FILL_TYPE" val="1"/>
  <p:tag name="KSO_WM_UNIT_LINE_FORE_SCHEMECOLOR_INDEX_BRIGHTNESS" val="0"/>
  <p:tag name="KSO_WM_UNIT_LINE_FORE_SCHEMECOLOR_INDEX" val="9"/>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55.xml><?xml version="1.0" encoding="utf-8"?>
<p:tagLst xmlns:p="http://schemas.openxmlformats.org/presentationml/2006/main">
  <p:tag name="KSO_WM_TEMPLATE_CATEGORY" val="diagram"/>
  <p:tag name="KSO_WM_TEMPLATE_INDEX" val="20186118"/>
  <p:tag name="KSO_WM_UNIT_TYPE" val="n_h_h_i"/>
  <p:tag name="KSO_WM_UNIT_INDEX" val="1_1_6_1"/>
  <p:tag name="KSO_WM_UNIT_ID" val="diagram20186118_1*n_h_h_i*1_1_6_1"/>
  <p:tag name="KSO_WM_UNIT_LAYERLEVEL" val="1_1_1_1"/>
  <p:tag name="KSO_WM_BEAUTIFY_FLAG" val="#wm#"/>
  <p:tag name="KSO_WM_TAG_VERSION" val="1.0"/>
  <p:tag name="KSO_WM_DIAGRAM_GROUP_CODE" val="n1-1"/>
  <p:tag name="KSO_WM_UNIT_FILL_FORE_SCHEMECOLOR_INDEX_BRIGHTNESS" val="0"/>
  <p:tag name="KSO_WM_UNIT_FILL_FORE_SCHEMECOLOR_INDEX" val="14"/>
  <p:tag name="KSO_WM_UNIT_FILL_TYPE" val="1"/>
  <p:tag name="KSO_WM_UNIT_LINE_FORE_SCHEMECOLOR_INDEX_BRIGHTNESS" val="0"/>
  <p:tag name="KSO_WM_UNIT_LINE_FORE_SCHEMECOLOR_INDEX" val="10"/>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56.xml><?xml version="1.0" encoding="utf-8"?>
<p:tagLst xmlns:p="http://schemas.openxmlformats.org/presentationml/2006/main">
  <p:tag name="KSO_WM_TEMPLATE_CATEGORY" val="diagram"/>
  <p:tag name="KSO_WM_TEMPLATE_INDEX" val="20186118"/>
  <p:tag name="KSO_WM_UNIT_TYPE" val="n_h_h_a"/>
  <p:tag name="KSO_WM_UNIT_INDEX" val="1_1_1_1"/>
  <p:tag name="KSO_WM_UNIT_ID" val="diagram20186118_1*n_h_h_a*1_1_1_1"/>
  <p:tag name="KSO_WM_UNIT_LAYERLEVEL" val="1_1_1_1"/>
  <p:tag name="KSO_WM_UNIT_VALUE" val="10"/>
  <p:tag name="KSO_WM_UNIT_HIGHLIGHT" val="0"/>
  <p:tag name="KSO_WM_UNIT_COMPATIBLE" val="0"/>
  <p:tag name="KSO_WM_UNIT_CLEAR" val="0"/>
  <p:tag name="KSO_WM_BEAUTIFY_FLAG" val="#wm#"/>
  <p:tag name="KSO_WM_TAG_VERSION" val="1.0"/>
  <p:tag name="KSO_WM_DIAGRAM_GROUP_CODE" val="n1-1"/>
  <p:tag name="KSO_WM_UNIT_PRESET_TEXT" val="标题文本预设"/>
  <p:tag name="KSO_WM_UNIT_TEXT_FILL_FORE_SCHEMECOLOR_INDEX_BRIGHTNESS" val="0"/>
  <p:tag name="KSO_WM_UNIT_TEXT_FILL_FORE_SCHEMECOLOR_INDEX" val="5"/>
  <p:tag name="KSO_WM_UNIT_TEXT_FILL_TYPE" val="1"/>
  <p:tag name="KSO_WM_UNIT_USESOURCEFORMAT_APPLY" val="1"/>
</p:tagLst>
</file>

<file path=ppt/tags/tag57.xml><?xml version="1.0" encoding="utf-8"?>
<p:tagLst xmlns:p="http://schemas.openxmlformats.org/presentationml/2006/main">
  <p:tag name="KSO_WM_TEMPLATE_CATEGORY" val="diagram"/>
  <p:tag name="KSO_WM_TEMPLATE_INDEX" val="20186118"/>
  <p:tag name="KSO_WM_UNIT_TYPE" val="n_h_h_a"/>
  <p:tag name="KSO_WM_UNIT_INDEX" val="1_1_2_1"/>
  <p:tag name="KSO_WM_UNIT_ID" val="diagram20186118_1*n_h_h_a*1_1_2_1"/>
  <p:tag name="KSO_WM_UNIT_LAYERLEVEL" val="1_1_1_1"/>
  <p:tag name="KSO_WM_UNIT_VALUE" val="10"/>
  <p:tag name="KSO_WM_UNIT_HIGHLIGHT" val="0"/>
  <p:tag name="KSO_WM_UNIT_COMPATIBLE" val="0"/>
  <p:tag name="KSO_WM_UNIT_CLEAR" val="0"/>
  <p:tag name="KSO_WM_BEAUTIFY_FLAG" val="#wm#"/>
  <p:tag name="KSO_WM_TAG_VERSION" val="1.0"/>
  <p:tag name="KSO_WM_DIAGRAM_GROUP_CODE" val="n1-1"/>
  <p:tag name="KSO_WM_UNIT_PRESET_TEXT" val="标题文本预设"/>
  <p:tag name="KSO_WM_UNIT_TEXT_FILL_FORE_SCHEMECOLOR_INDEX_BRIGHTNESS" val="0"/>
  <p:tag name="KSO_WM_UNIT_TEXT_FILL_FORE_SCHEMECOLOR_INDEX" val="8"/>
  <p:tag name="KSO_WM_UNIT_TEXT_FILL_TYPE" val="1"/>
  <p:tag name="KSO_WM_UNIT_USESOURCEFORMAT_APPLY" val="1"/>
</p:tagLst>
</file>

<file path=ppt/tags/tag58.xml><?xml version="1.0" encoding="utf-8"?>
<p:tagLst xmlns:p="http://schemas.openxmlformats.org/presentationml/2006/main">
  <p:tag name="KSO_WM_TEMPLATE_CATEGORY" val="diagram"/>
  <p:tag name="KSO_WM_TEMPLATE_INDEX" val="20186118"/>
  <p:tag name="KSO_WM_UNIT_TYPE" val="n_h_h_a"/>
  <p:tag name="KSO_WM_UNIT_INDEX" val="1_1_3_1"/>
  <p:tag name="KSO_WM_UNIT_ID" val="diagram20186118_1*n_h_h_a*1_1_3_1"/>
  <p:tag name="KSO_WM_UNIT_LAYERLEVEL" val="1_1_1_1"/>
  <p:tag name="KSO_WM_UNIT_VALUE" val="10"/>
  <p:tag name="KSO_WM_UNIT_HIGHLIGHT" val="0"/>
  <p:tag name="KSO_WM_UNIT_COMPATIBLE" val="0"/>
  <p:tag name="KSO_WM_UNIT_CLEAR" val="0"/>
  <p:tag name="KSO_WM_BEAUTIFY_FLAG" val="#wm#"/>
  <p:tag name="KSO_WM_TAG_VERSION" val="1.0"/>
  <p:tag name="KSO_WM_DIAGRAM_GROUP_CODE" val="n1-1"/>
  <p:tag name="KSO_WM_UNIT_PRESET_TEXT" val="标题文本预设"/>
  <p:tag name="KSO_WM_UNIT_TEXT_FILL_FORE_SCHEMECOLOR_INDEX_BRIGHTNESS" val="0"/>
  <p:tag name="KSO_WM_UNIT_TEXT_FILL_FORE_SCHEMECOLOR_INDEX" val="6"/>
  <p:tag name="KSO_WM_UNIT_TEXT_FILL_TYPE" val="1"/>
  <p:tag name="KSO_WM_UNIT_USESOURCEFORMAT_APPLY" val="1"/>
</p:tagLst>
</file>

<file path=ppt/tags/tag59.xml><?xml version="1.0" encoding="utf-8"?>
<p:tagLst xmlns:p="http://schemas.openxmlformats.org/presentationml/2006/main">
  <p:tag name="KSO_WM_TEMPLATE_CATEGORY" val="diagram"/>
  <p:tag name="KSO_WM_TEMPLATE_INDEX" val="20186118"/>
  <p:tag name="KSO_WM_UNIT_TYPE" val="n_h_h_a"/>
  <p:tag name="KSO_WM_UNIT_INDEX" val="1_1_4_1"/>
  <p:tag name="KSO_WM_UNIT_ID" val="diagram20186118_1*n_h_h_a*1_1_4_1"/>
  <p:tag name="KSO_WM_UNIT_LAYERLEVEL" val="1_1_1_1"/>
  <p:tag name="KSO_WM_UNIT_VALUE" val="10"/>
  <p:tag name="KSO_WM_UNIT_HIGHLIGHT" val="0"/>
  <p:tag name="KSO_WM_UNIT_COMPATIBLE" val="0"/>
  <p:tag name="KSO_WM_UNIT_CLEAR" val="0"/>
  <p:tag name="KSO_WM_BEAUTIFY_FLAG" val="#wm#"/>
  <p:tag name="KSO_WM_TAG_VERSION" val="1.0"/>
  <p:tag name="KSO_WM_DIAGRAM_GROUP_CODE" val="n1-1"/>
  <p:tag name="KSO_WM_UNIT_PRESET_TEXT" val="标题文本预设"/>
  <p:tag name="KSO_WM_UNIT_TEXT_FILL_FORE_SCHEMECOLOR_INDEX_BRIGHTNESS" val="0"/>
  <p:tag name="KSO_WM_UNIT_TEXT_FILL_FORE_SCHEMECOLOR_INDEX" val="9"/>
  <p:tag name="KSO_WM_UNIT_TEXT_FILL_TYPE" val="1"/>
  <p:tag name="KSO_WM_UNIT_USESOURCEFORMAT_APPLY" val="1"/>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0.xml><?xml version="1.0" encoding="utf-8"?>
<p:tagLst xmlns:p="http://schemas.openxmlformats.org/presentationml/2006/main">
  <p:tag name="KSO_WM_TEMPLATE_CATEGORY" val="diagram"/>
  <p:tag name="KSO_WM_TEMPLATE_INDEX" val="20186118"/>
  <p:tag name="KSO_WM_UNIT_TYPE" val="n_h_h_f"/>
  <p:tag name="KSO_WM_UNIT_INDEX" val="1_1_5_1"/>
  <p:tag name="KSO_WM_UNIT_ID" val="diagram20186118_1*n_h_h_f*1_1_5_1"/>
  <p:tag name="KSO_WM_UNIT_LAYERLEVEL" val="1_1_1_1"/>
  <p:tag name="KSO_WM_UNIT_VALUE" val="30"/>
  <p:tag name="KSO_WM_UNIT_HIGHLIGHT" val="0"/>
  <p:tag name="KSO_WM_UNIT_COMPATIBLE" val="0"/>
  <p:tag name="KSO_WM_UNIT_CLEAR" val="0"/>
  <p:tag name="KSO_WM_BEAUTIFY_FLAG" val="#wm#"/>
  <p:tag name="KSO_WM_TAG_VERSION" val="1.0"/>
  <p:tag name="KSO_WM_DIAGRAM_GROUP_CODE" val="n1-1"/>
  <p:tag name="KSO_WM_UNIT_PRESET_TEXT" val="此部分内容作为文字排版占位显示_x000B_ （建议使用主题字体）"/>
  <p:tag name="KSO_WM_UNIT_TEXT_FILL_FORE_SCHEMECOLOR_INDEX_BRIGHTNESS" val="0"/>
  <p:tag name="KSO_WM_UNIT_TEXT_FILL_FORE_SCHEMECOLOR_INDEX" val="13"/>
  <p:tag name="KSO_WM_UNIT_TEXT_FILL_TYPE" val="1"/>
  <p:tag name="KSO_WM_UNIT_USESOURCEFORMAT_APPLY" val="1"/>
</p:tagLst>
</file>

<file path=ppt/tags/tag61.xml><?xml version="1.0" encoding="utf-8"?>
<p:tagLst xmlns:p="http://schemas.openxmlformats.org/presentationml/2006/main">
  <p:tag name="KSO_WM_TEMPLATE_CATEGORY" val="diagram"/>
  <p:tag name="KSO_WM_TEMPLATE_INDEX" val="20186118"/>
  <p:tag name="KSO_WM_UNIT_TYPE" val="n_h_h_a"/>
  <p:tag name="KSO_WM_UNIT_INDEX" val="1_1_5_1"/>
  <p:tag name="KSO_WM_UNIT_ID" val="diagram20186118_1*n_h_h_a*1_1_5_1"/>
  <p:tag name="KSO_WM_UNIT_LAYERLEVEL" val="1_1_1_1"/>
  <p:tag name="KSO_WM_UNIT_VALUE" val="10"/>
  <p:tag name="KSO_WM_UNIT_HIGHLIGHT" val="0"/>
  <p:tag name="KSO_WM_UNIT_COMPATIBLE" val="0"/>
  <p:tag name="KSO_WM_UNIT_CLEAR" val="0"/>
  <p:tag name="KSO_WM_BEAUTIFY_FLAG" val="#wm#"/>
  <p:tag name="KSO_WM_TAG_VERSION" val="1.0"/>
  <p:tag name="KSO_WM_DIAGRAM_GROUP_CODE" val="n1-1"/>
  <p:tag name="KSO_WM_UNIT_PRESET_TEXT" val="标题文本预设"/>
  <p:tag name="KSO_WM_UNIT_TEXT_FILL_FORE_SCHEMECOLOR_INDEX_BRIGHTNESS" val="0"/>
  <p:tag name="KSO_WM_UNIT_TEXT_FILL_FORE_SCHEMECOLOR_INDEX" val="7"/>
  <p:tag name="KSO_WM_UNIT_TEXT_FILL_TYPE" val="1"/>
  <p:tag name="KSO_WM_UNIT_USESOURCEFORMAT_APPLY" val="1"/>
</p:tagLst>
</file>

<file path=ppt/tags/tag62.xml><?xml version="1.0" encoding="utf-8"?>
<p:tagLst xmlns:p="http://schemas.openxmlformats.org/presentationml/2006/main">
  <p:tag name="KSO_WM_TEMPLATE_CATEGORY" val="diagram"/>
  <p:tag name="KSO_WM_TEMPLATE_INDEX" val="20186118"/>
  <p:tag name="KSO_WM_UNIT_TYPE" val="n_h_h_a"/>
  <p:tag name="KSO_WM_UNIT_INDEX" val="1_1_6_1"/>
  <p:tag name="KSO_WM_UNIT_ID" val="diagram20186118_1*n_h_h_a*1_1_6_1"/>
  <p:tag name="KSO_WM_UNIT_LAYERLEVEL" val="1_1_1_1"/>
  <p:tag name="KSO_WM_UNIT_VALUE" val="10"/>
  <p:tag name="KSO_WM_UNIT_HIGHLIGHT" val="0"/>
  <p:tag name="KSO_WM_UNIT_COMPATIBLE" val="0"/>
  <p:tag name="KSO_WM_UNIT_CLEAR" val="0"/>
  <p:tag name="KSO_WM_BEAUTIFY_FLAG" val="#wm#"/>
  <p:tag name="KSO_WM_TAG_VERSION" val="1.0"/>
  <p:tag name="KSO_WM_DIAGRAM_GROUP_CODE" val="n1-1"/>
  <p:tag name="KSO_WM_UNIT_PRESET_TEXT" val="标题文本预设"/>
  <p:tag name="KSO_WM_UNIT_TEXT_FILL_FORE_SCHEMECOLOR_INDEX_BRIGHTNESS" val="0"/>
  <p:tag name="KSO_WM_UNIT_TEXT_FILL_FORE_SCHEMECOLOR_INDEX" val="10"/>
  <p:tag name="KSO_WM_UNIT_TEXT_FILL_TYPE" val="1"/>
  <p:tag name="KSO_WM_UNIT_USESOURCEFORMAT_APPLY" val="1"/>
</p:tagLst>
</file>

<file path=ppt/tags/tag63.xml><?xml version="1.0" encoding="utf-8"?>
<p:tagLst xmlns:p="http://schemas.openxmlformats.org/presentationml/2006/main">
  <p:tag name="KSO_WM_TEMPLATE_CATEGORY" val="diagram"/>
  <p:tag name="KSO_WM_TEMPLATE_INDEX" val="20186118"/>
  <p:tag name="KSO_WM_UNIT_TYPE" val="n_h_h_i"/>
  <p:tag name="KSO_WM_UNIT_INDEX" val="1_1_6_1"/>
  <p:tag name="KSO_WM_UNIT_ID" val="diagram20186118_1*n_h_h_i*1_1_6_1"/>
  <p:tag name="KSO_WM_UNIT_LAYERLEVEL" val="1_1_1_1"/>
  <p:tag name="KSO_WM_BEAUTIFY_FLAG" val="#wm#"/>
  <p:tag name="KSO_WM_TAG_VERSION" val="1.0"/>
  <p:tag name="KSO_WM_DIAGRAM_GROUP_CODE" val="n1-1"/>
  <p:tag name="KSO_WM_UNIT_FILL_FORE_SCHEMECOLOR_INDEX_BRIGHTNESS" val="0"/>
  <p:tag name="KSO_WM_UNIT_FILL_FORE_SCHEMECOLOR_INDEX" val="14"/>
  <p:tag name="KSO_WM_UNIT_FILL_TYPE" val="1"/>
  <p:tag name="KSO_WM_UNIT_LINE_FORE_SCHEMECOLOR_INDEX_BRIGHTNESS" val="0"/>
  <p:tag name="KSO_WM_UNIT_LINE_FORE_SCHEMECOLOR_INDEX" val="10"/>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64.xml><?xml version="1.0" encoding="utf-8"?>
<p:tagLst xmlns:p="http://schemas.openxmlformats.org/presentationml/2006/main">
  <p:tag name="KSO_WM_TEMPLATE_CATEGORY" val="diagram"/>
  <p:tag name="KSO_WM_TEMPLATE_INDEX" val="20186118"/>
  <p:tag name="KSO_WM_UNIT_TYPE" val="n_h_h_a"/>
  <p:tag name="KSO_WM_UNIT_INDEX" val="1_1_6_1"/>
  <p:tag name="KSO_WM_UNIT_ID" val="diagram20186118_1*n_h_h_a*1_1_6_1"/>
  <p:tag name="KSO_WM_UNIT_LAYERLEVEL" val="1_1_1_1"/>
  <p:tag name="KSO_WM_UNIT_VALUE" val="10"/>
  <p:tag name="KSO_WM_UNIT_HIGHLIGHT" val="0"/>
  <p:tag name="KSO_WM_UNIT_COMPATIBLE" val="0"/>
  <p:tag name="KSO_WM_UNIT_CLEAR" val="0"/>
  <p:tag name="KSO_WM_BEAUTIFY_FLAG" val="#wm#"/>
  <p:tag name="KSO_WM_TAG_VERSION" val="1.0"/>
  <p:tag name="KSO_WM_DIAGRAM_GROUP_CODE" val="n1-1"/>
  <p:tag name="KSO_WM_UNIT_PRESET_TEXT" val="标题文本预设"/>
  <p:tag name="KSO_WM_UNIT_TEXT_FILL_FORE_SCHEMECOLOR_INDEX_BRIGHTNESS" val="0"/>
  <p:tag name="KSO_WM_UNIT_TEXT_FILL_FORE_SCHEMECOLOR_INDEX" val="10"/>
  <p:tag name="KSO_WM_UNIT_TEXT_FILL_TYPE" val="1"/>
  <p:tag name="KSO_WM_UNIT_USESOURCEFORMAT_APPLY" val="1"/>
</p:tagLst>
</file>

<file path=ppt/tags/tag65.xml><?xml version="1.0" encoding="utf-8"?>
<p:tagLst xmlns:p="http://schemas.openxmlformats.org/presentationml/2006/main">
  <p:tag name="KSO_WM_SLIDE_ITEM_CNT" val="7"/>
</p:tagLst>
</file>

<file path=ppt/tags/tag66.xml><?xml version="1.0" encoding="utf-8"?>
<p:tagLst xmlns:p="http://schemas.openxmlformats.org/presentationml/2006/main">
  <p:tag name="KSO_WM_TEMPLATE_CATEGORY" val="diagram"/>
  <p:tag name="KSO_WM_TEMPLATE_INDEX" val="20181271"/>
  <p:tag name="KSO_WM_TAG_VERSION" val="1.0"/>
  <p:tag name="KSO_WM_BEAUTIFY_FLAG" val="#wm#"/>
  <p:tag name="KSO_WM_UNIT_TYPE" val="l_h_i"/>
  <p:tag name="KSO_WM_UNIT_INDEX" val="1_1_1"/>
  <p:tag name="KSO_WM_UNIT_ID" val="diagram20181271_3*l_h_i*1_1_1"/>
  <p:tag name="KSO_WM_UNIT_LAYERLEVEL" val="1_1_1"/>
  <p:tag name="KSO_WM_DIAGRAM_GROUP_CODE" val="l1-1"/>
  <p:tag name="KSO_WM_UNIT_TEXT_FILL_FORE_SCHEMECOLOR_INDEX" val="15"/>
  <p:tag name="KSO_WM_UNIT_TEXT_FILL_TYPE" val="1"/>
</p:tagLst>
</file>

<file path=ppt/tags/tag67.xml><?xml version="1.0" encoding="utf-8"?>
<p:tagLst xmlns:p="http://schemas.openxmlformats.org/presentationml/2006/main">
  <p:tag name="KSO_WM_TEMPLATE_CATEGORY" val="diagram"/>
  <p:tag name="KSO_WM_TEMPLATE_INDEX" val="20181271"/>
  <p:tag name="KSO_WM_TAG_VERSION" val="1.0"/>
  <p:tag name="KSO_WM_BEAUTIFY_FLAG" val="#wm#"/>
  <p:tag name="KSO_WM_UNIT_TYPE" val="l_h_a"/>
  <p:tag name="KSO_WM_UNIT_INDEX" val="1_1_1"/>
  <p:tag name="KSO_WM_UNIT_ID" val="diagram20181271_3*l_h_a*1_1_1"/>
  <p:tag name="KSO_WM_UNIT_LAYERLEVEL" val="1_1_1"/>
  <p:tag name="KSO_WM_UNIT_VALUE" val="12"/>
  <p:tag name="KSO_WM_UNIT_HIGHLIGHT" val="0"/>
  <p:tag name="KSO_WM_UNIT_COMPATIBLE" val="0"/>
  <p:tag name="KSO_WM_UNIT_CLEAR" val="0"/>
  <p:tag name="KSO_WM_DIAGRAM_GROUP_CODE" val="l1-1"/>
  <p:tag name="KSO_WM_UNIT_PRESET_TEXT" val="WAY IS SIMPLE TEXT"/>
  <p:tag name="KSO_WM_UNIT_TEXT_FILL_FORE_SCHEMECOLOR_INDEX" val="13"/>
  <p:tag name="KSO_WM_UNIT_TEXT_FILL_TYPE" val="1"/>
</p:tagLst>
</file>

<file path=ppt/tags/tag68.xml><?xml version="1.0" encoding="utf-8"?>
<p:tagLst xmlns:p="http://schemas.openxmlformats.org/presentationml/2006/main">
  <p:tag name="KSO_WM_TEMPLATE_CATEGORY" val="diagram"/>
  <p:tag name="KSO_WM_TEMPLATE_INDEX" val="20181271"/>
  <p:tag name="KSO_WM_TAG_VERSION" val="1.0"/>
  <p:tag name="KSO_WM_BEAUTIFY_FLAG" val="#wm#"/>
  <p:tag name="KSO_WM_UNIT_TYPE" val="l_h_i"/>
  <p:tag name="KSO_WM_UNIT_INDEX" val="1_2_1"/>
  <p:tag name="KSO_WM_UNIT_ID" val="diagram20181271_3*l_h_i*1_2_1"/>
  <p:tag name="KSO_WM_UNIT_LAYERLEVEL" val="1_1_1"/>
  <p:tag name="KSO_WM_DIAGRAM_GROUP_CODE" val="l1-1"/>
  <p:tag name="KSO_WM_UNIT_TEXT_FILL_FORE_SCHEMECOLOR_INDEX" val="15"/>
  <p:tag name="KSO_WM_UNIT_TEXT_FILL_TYPE" val="1"/>
</p:tagLst>
</file>

<file path=ppt/tags/tag69.xml><?xml version="1.0" encoding="utf-8"?>
<p:tagLst xmlns:p="http://schemas.openxmlformats.org/presentationml/2006/main">
  <p:tag name="KSO_WM_TEMPLATE_CATEGORY" val="diagram"/>
  <p:tag name="KSO_WM_TEMPLATE_INDEX" val="20181271"/>
  <p:tag name="KSO_WM_TAG_VERSION" val="1.0"/>
  <p:tag name="KSO_WM_BEAUTIFY_FLAG" val="#wm#"/>
  <p:tag name="KSO_WM_UNIT_TYPE" val="l_h_a"/>
  <p:tag name="KSO_WM_UNIT_INDEX" val="1_2_1"/>
  <p:tag name="KSO_WM_UNIT_ID" val="diagram20181271_3*l_h_a*1_2_1"/>
  <p:tag name="KSO_WM_UNIT_LAYERLEVEL" val="1_1_1"/>
  <p:tag name="KSO_WM_UNIT_VALUE" val="12"/>
  <p:tag name="KSO_WM_UNIT_HIGHLIGHT" val="0"/>
  <p:tag name="KSO_WM_UNIT_COMPATIBLE" val="0"/>
  <p:tag name="KSO_WM_UNIT_CLEAR" val="0"/>
  <p:tag name="KSO_WM_DIAGRAM_GROUP_CODE" val="l1-1"/>
  <p:tag name="KSO_WM_UNIT_PRESET_TEXT" val="WAY IS SIMPLE TEXT"/>
  <p:tag name="KSO_WM_UNIT_TEXT_FILL_FORE_SCHEMECOLOR_INDEX" val="13"/>
  <p:tag name="KSO_WM_UNIT_TEXT_FILL_TYPE" val="1"/>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0.xml><?xml version="1.0" encoding="utf-8"?>
<p:tagLst xmlns:p="http://schemas.openxmlformats.org/presentationml/2006/main">
  <p:tag name="KSO_WM_TEMPLATE_CATEGORY" val="diagram"/>
  <p:tag name="KSO_WM_TEMPLATE_INDEX" val="20181271"/>
  <p:tag name="KSO_WM_TAG_VERSION" val="1.0"/>
  <p:tag name="KSO_WM_BEAUTIFY_FLAG" val="#wm#"/>
  <p:tag name="KSO_WM_UNIT_TYPE" val="l_h_i"/>
  <p:tag name="KSO_WM_UNIT_INDEX" val="1_3_1"/>
  <p:tag name="KSO_WM_UNIT_ID" val="diagram20181271_3*l_h_i*1_3_1"/>
  <p:tag name="KSO_WM_UNIT_LAYERLEVEL" val="1_1_1"/>
  <p:tag name="KSO_WM_DIAGRAM_GROUP_CODE" val="l1-1"/>
  <p:tag name="KSO_WM_UNIT_TEXT_FILL_FORE_SCHEMECOLOR_INDEX" val="15"/>
  <p:tag name="KSO_WM_UNIT_TEXT_FILL_TYPE" val="1"/>
</p:tagLst>
</file>

<file path=ppt/tags/tag71.xml><?xml version="1.0" encoding="utf-8"?>
<p:tagLst xmlns:p="http://schemas.openxmlformats.org/presentationml/2006/main">
  <p:tag name="KSO_WM_TEMPLATE_CATEGORY" val="diagram"/>
  <p:tag name="KSO_WM_TEMPLATE_INDEX" val="20181271"/>
  <p:tag name="KSO_WM_TAG_VERSION" val="1.0"/>
  <p:tag name="KSO_WM_BEAUTIFY_FLAG" val="#wm#"/>
  <p:tag name="KSO_WM_UNIT_TYPE" val="l_h_a"/>
  <p:tag name="KSO_WM_UNIT_INDEX" val="1_3_1"/>
  <p:tag name="KSO_WM_UNIT_ID" val="diagram20181271_3*l_h_a*1_3_1"/>
  <p:tag name="KSO_WM_UNIT_LAYERLEVEL" val="1_1_1"/>
  <p:tag name="KSO_WM_UNIT_VALUE" val="12"/>
  <p:tag name="KSO_WM_UNIT_HIGHLIGHT" val="0"/>
  <p:tag name="KSO_WM_UNIT_COMPATIBLE" val="0"/>
  <p:tag name="KSO_WM_UNIT_CLEAR" val="0"/>
  <p:tag name="KSO_WM_DIAGRAM_GROUP_CODE" val="l1-1"/>
  <p:tag name="KSO_WM_UNIT_PRESET_TEXT" val="WAY IS SIMPLE TEXT"/>
  <p:tag name="KSO_WM_UNIT_TEXT_FILL_FORE_SCHEMECOLOR_INDEX" val="13"/>
  <p:tag name="KSO_WM_UNIT_TEXT_FILL_TYPE" val="1"/>
</p:tagLst>
</file>

<file path=ppt/tags/tag72.xml><?xml version="1.0" encoding="utf-8"?>
<p:tagLst xmlns:p="http://schemas.openxmlformats.org/presentationml/2006/main">
  <p:tag name="KSO_WM_TEMPLATE_CATEGORY" val="diagram"/>
  <p:tag name="KSO_WM_TEMPLATE_INDEX" val="20181271"/>
  <p:tag name="KSO_WM_TAG_VERSION" val="1.0"/>
  <p:tag name="KSO_WM_BEAUTIFY_FLAG" val="#wm#"/>
  <p:tag name="KSO_WM_UNIT_TYPE" val="l_h_i"/>
  <p:tag name="KSO_WM_UNIT_INDEX" val="1_4_1"/>
  <p:tag name="KSO_WM_UNIT_ID" val="diagram20181271_3*l_h_i*1_4_1"/>
  <p:tag name="KSO_WM_UNIT_LAYERLEVEL" val="1_1_1"/>
  <p:tag name="KSO_WM_DIAGRAM_GROUP_CODE" val="l1-1"/>
  <p:tag name="KSO_WM_UNIT_TEXT_FILL_FORE_SCHEMECOLOR_INDEX" val="15"/>
  <p:tag name="KSO_WM_UNIT_TEXT_FILL_TYPE" val="1"/>
</p:tagLst>
</file>

<file path=ppt/tags/tag73.xml><?xml version="1.0" encoding="utf-8"?>
<p:tagLst xmlns:p="http://schemas.openxmlformats.org/presentationml/2006/main">
  <p:tag name="KSO_WM_TEMPLATE_CATEGORY" val="diagram"/>
  <p:tag name="KSO_WM_TEMPLATE_INDEX" val="20181271"/>
  <p:tag name="KSO_WM_TAG_VERSION" val="1.0"/>
  <p:tag name="KSO_WM_BEAUTIFY_FLAG" val="#wm#"/>
  <p:tag name="KSO_WM_UNIT_TYPE" val="l_h_a"/>
  <p:tag name="KSO_WM_UNIT_INDEX" val="1_4_1"/>
  <p:tag name="KSO_WM_UNIT_ID" val="diagram20181271_3*l_h_a*1_4_1"/>
  <p:tag name="KSO_WM_UNIT_LAYERLEVEL" val="1_1_1"/>
  <p:tag name="KSO_WM_UNIT_VALUE" val="12"/>
  <p:tag name="KSO_WM_UNIT_HIGHLIGHT" val="0"/>
  <p:tag name="KSO_WM_UNIT_COMPATIBLE" val="0"/>
  <p:tag name="KSO_WM_UNIT_CLEAR" val="0"/>
  <p:tag name="KSO_WM_DIAGRAM_GROUP_CODE" val="l1-1"/>
  <p:tag name="KSO_WM_UNIT_PRESET_TEXT" val="WAY IS SIMPLE TEXT"/>
  <p:tag name="KSO_WM_UNIT_TEXT_FILL_FORE_SCHEMECOLOR_INDEX" val="13"/>
  <p:tag name="KSO_WM_UNIT_TEXT_FILL_TYPE" val="1"/>
</p:tagLst>
</file>

<file path=ppt/tags/tag74.xml><?xml version="1.0" encoding="utf-8"?>
<p:tagLst xmlns:p="http://schemas.openxmlformats.org/presentationml/2006/main">
  <p:tag name="KSO_WM_TAG_VERSION" val="1.0"/>
  <p:tag name="KSO_WM_BEAUTIFY_FLAG" val="#wm#"/>
  <p:tag name="KSO_WM_TEMPLATE_CATEGORY" val="diagram"/>
  <p:tag name="KSO_WM_TEMPLATE_INDEX" val="20170902"/>
  <p:tag name="KSO_WM_UNIT_TYPE" val="l_h_i"/>
  <p:tag name="KSO_WM_UNIT_INDEX" val="1_1_1"/>
  <p:tag name="KSO_WM_UNIT_ID" val="diagram20170902_5*l_h_i*1_1_1"/>
  <p:tag name="KSO_WM_UNIT_LAYERLEVEL" val="1_1_1"/>
  <p:tag name="KSO_WM_DIAGRAM_GROUP_CODE" val="l1-1"/>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13"/>
  <p:tag name="KSO_WM_UNIT_TEXT_FILL_TYPE" val="1"/>
  <p:tag name="KSO_WM_UNIT_USESOURCEFORMAT_APPLY" val="1"/>
</p:tagLst>
</file>

<file path=ppt/tags/tag75.xml><?xml version="1.0" encoding="utf-8"?>
<p:tagLst xmlns:p="http://schemas.openxmlformats.org/presentationml/2006/main">
  <p:tag name="KSO_WM_UNIT_VALUE" val="0"/>
  <p:tag name="KSO_WM_UNIT_HIGHLIGHT" val="1"/>
  <p:tag name="KSO_WM_UNIT_COMPATIBLE" val="0"/>
  <p:tag name="KSO_WM_UNIT_CLEAR" val="0"/>
  <p:tag name="KSO_WM_TAG_VERSION" val="1.0"/>
  <p:tag name="KSO_WM_BEAUTIFY_FLAG" val="#wm#"/>
  <p:tag name="KSO_WM_TEMPLATE_CATEGORY" val="diagram"/>
  <p:tag name="KSO_WM_TEMPLATE_INDEX" val="20170902"/>
  <p:tag name="KSO_WM_UNIT_TYPE" val="l_h_i"/>
  <p:tag name="KSO_WM_UNIT_INDEX" val="1_1_2"/>
  <p:tag name="KSO_WM_UNIT_ID" val="diagram20170902_5*l_h_i*1_1_2"/>
  <p:tag name="KSO_WM_UNIT_LAYERLEVEL" val="1_1_1"/>
  <p:tag name="KSO_WM_DIAGRAM_GROUP_CODE" val="l1-1"/>
  <p:tag name="KSO_WM_UNIT_TEXT_FILL_FORE_SCHEMECOLOR_INDEX_BRIGHTNESS" val="0"/>
  <p:tag name="KSO_WM_UNIT_TEXT_FILL_FORE_SCHEMECOLOR_INDEX" val="13"/>
  <p:tag name="KSO_WM_UNIT_TEXT_FILL_TYPE" val="1"/>
  <p:tag name="KSO_WM_UNIT_USESOURCEFORMAT_APPLY" val="1"/>
</p:tagLst>
</file>

<file path=ppt/tags/tag76.xml><?xml version="1.0" encoding="utf-8"?>
<p:tagLst xmlns:p="http://schemas.openxmlformats.org/presentationml/2006/main">
  <p:tag name="KSO_WM_TAG_VERSION" val="1.0"/>
  <p:tag name="KSO_WM_BEAUTIFY_FLAG" val="#wm#"/>
  <p:tag name="KSO_WM_TEMPLATE_CATEGORY" val="diagram"/>
  <p:tag name="KSO_WM_TEMPLATE_INDEX" val="20170902"/>
  <p:tag name="KSO_WM_UNIT_TYPE" val="l_h_a"/>
  <p:tag name="KSO_WM_UNIT_INDEX" val="1_1_1"/>
  <p:tag name="KSO_WM_UNIT_LAYERLEVEL" val="1_1_1"/>
  <p:tag name="KSO_WM_UNIT_VALUE" val="12"/>
  <p:tag name="KSO_WM_UNIT_HIGHLIGHT" val="0"/>
  <p:tag name="KSO_WM_UNIT_COMPATIBLE" val="0"/>
  <p:tag name="KSO_WM_UNIT_CLEAR" val="0"/>
  <p:tag name="KSO_WM_UNIT_PRESET_TEXT_INDEX" val="3"/>
  <p:tag name="KSO_WM_UNIT_PRESET_TEXT_LEN" val="11"/>
  <p:tag name="KSO_WM_DIAGRAM_GROUP_CODE" val="l1-1"/>
  <p:tag name="KSO_WM_UNIT_ID" val="diagram20170902_5*l_h_a*1_1_1"/>
  <p:tag name="KSO_WM_UNIT_TEXT_FILL_FORE_SCHEMECOLOR_INDEX_BRIGHTNESS" val="0"/>
  <p:tag name="KSO_WM_UNIT_TEXT_FILL_FORE_SCHEMECOLOR_INDEX" val="13"/>
  <p:tag name="KSO_WM_UNIT_TEXT_FILL_TYPE" val="1"/>
  <p:tag name="KSO_WM_UNIT_USESOURCEFORMAT_APPLY" val="1"/>
</p:tagLst>
</file>

<file path=ppt/tags/tag77.xml><?xml version="1.0" encoding="utf-8"?>
<p:tagLst xmlns:p="http://schemas.openxmlformats.org/presentationml/2006/main">
  <p:tag name="KSO_WM_TAG_VERSION" val="1.0"/>
  <p:tag name="KSO_WM_BEAUTIFY_FLAG" val="#wm#"/>
  <p:tag name="KSO_WM_TEMPLATE_CATEGORY" val="diagram"/>
  <p:tag name="KSO_WM_TEMPLATE_INDEX" val="20170902"/>
  <p:tag name="KSO_WM_UNIT_TYPE" val="l_h_i"/>
  <p:tag name="KSO_WM_UNIT_INDEX" val="1_2_1"/>
  <p:tag name="KSO_WM_UNIT_ID" val="diagram20170902_5*l_h_i*1_2_1"/>
  <p:tag name="KSO_WM_UNIT_LAYERLEVEL" val="1_1_1"/>
  <p:tag name="KSO_WM_DIAGRAM_GROUP_CODE" val="l1-1"/>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3"/>
  <p:tag name="KSO_WM_UNIT_TEXT_FILL_TYPE" val="1"/>
  <p:tag name="KSO_WM_UNIT_USESOURCEFORMAT_APPLY" val="1"/>
</p:tagLst>
</file>

<file path=ppt/tags/tag78.xml><?xml version="1.0" encoding="utf-8"?>
<p:tagLst xmlns:p="http://schemas.openxmlformats.org/presentationml/2006/main">
  <p:tag name="KSO_WM_UNIT_VALUE" val="0"/>
  <p:tag name="KSO_WM_UNIT_HIGHLIGHT" val="1"/>
  <p:tag name="KSO_WM_UNIT_COMPATIBLE" val="0"/>
  <p:tag name="KSO_WM_UNIT_CLEAR" val="0"/>
  <p:tag name="KSO_WM_TAG_VERSION" val="1.0"/>
  <p:tag name="KSO_WM_BEAUTIFY_FLAG" val="#wm#"/>
  <p:tag name="KSO_WM_TEMPLATE_CATEGORY" val="diagram"/>
  <p:tag name="KSO_WM_TEMPLATE_INDEX" val="20170902"/>
  <p:tag name="KSO_WM_UNIT_TYPE" val="l_h_i"/>
  <p:tag name="KSO_WM_UNIT_INDEX" val="1_2_2"/>
  <p:tag name="KSO_WM_UNIT_ID" val="diagram20170902_5*l_h_i*1_2_2"/>
  <p:tag name="KSO_WM_UNIT_LAYERLEVEL" val="1_1_1"/>
  <p:tag name="KSO_WM_DIAGRAM_GROUP_CODE" val="l1-1"/>
  <p:tag name="KSO_WM_UNIT_TEXT_FILL_FORE_SCHEMECOLOR_INDEX_BRIGHTNESS" val="0"/>
  <p:tag name="KSO_WM_UNIT_TEXT_FILL_FORE_SCHEMECOLOR_INDEX" val="13"/>
  <p:tag name="KSO_WM_UNIT_TEXT_FILL_TYPE" val="1"/>
  <p:tag name="KSO_WM_UNIT_USESOURCEFORMAT_APPLY" val="1"/>
</p:tagLst>
</file>

<file path=ppt/tags/tag79.xml><?xml version="1.0" encoding="utf-8"?>
<p:tagLst xmlns:p="http://schemas.openxmlformats.org/presentationml/2006/main">
  <p:tag name="KSO_WM_TAG_VERSION" val="1.0"/>
  <p:tag name="KSO_WM_BEAUTIFY_FLAG" val="#wm#"/>
  <p:tag name="KSO_WM_TEMPLATE_CATEGORY" val="diagram"/>
  <p:tag name="KSO_WM_TEMPLATE_INDEX" val="20170902"/>
  <p:tag name="KSO_WM_UNIT_TYPE" val="l_h_a"/>
  <p:tag name="KSO_WM_UNIT_INDEX" val="1_2_1"/>
  <p:tag name="KSO_WM_UNIT_LAYERLEVEL" val="1_1_1"/>
  <p:tag name="KSO_WM_UNIT_VALUE" val="12"/>
  <p:tag name="KSO_WM_UNIT_HIGHLIGHT" val="0"/>
  <p:tag name="KSO_WM_UNIT_COMPATIBLE" val="0"/>
  <p:tag name="KSO_WM_UNIT_CLEAR" val="0"/>
  <p:tag name="KSO_WM_UNIT_PRESET_TEXT_INDEX" val="3"/>
  <p:tag name="KSO_WM_UNIT_PRESET_TEXT_LEN" val="11"/>
  <p:tag name="KSO_WM_DIAGRAM_GROUP_CODE" val="l1-1"/>
  <p:tag name="KSO_WM_UNIT_ID" val="diagram20170902_5*l_h_a*1_2_1"/>
  <p:tag name="KSO_WM_UNIT_TEXT_FILL_FORE_SCHEMECOLOR_INDEX_BRIGHTNESS" val="0"/>
  <p:tag name="KSO_WM_UNIT_TEXT_FILL_FORE_SCHEMECOLOR_INDEX" val="13"/>
  <p:tag name="KSO_WM_UNIT_TEXT_FILL_TYPE" val="1"/>
  <p:tag name="KSO_WM_UNIT_USESOURCEFORMAT_APPLY" val="1"/>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80.xml><?xml version="1.0" encoding="utf-8"?>
<p:tagLst xmlns:p="http://schemas.openxmlformats.org/presentationml/2006/main">
  <p:tag name="KSO_WM_TAG_VERSION" val="1.0"/>
  <p:tag name="KSO_WM_BEAUTIFY_FLAG" val="#wm#"/>
  <p:tag name="KSO_WM_TEMPLATE_CATEGORY" val="diagram"/>
  <p:tag name="KSO_WM_TEMPLATE_INDEX" val="20170902"/>
  <p:tag name="KSO_WM_UNIT_TYPE" val="l_h_i"/>
  <p:tag name="KSO_WM_UNIT_INDEX" val="1_3_1"/>
  <p:tag name="KSO_WM_UNIT_ID" val="diagram20170902_5*l_h_i*1_3_1"/>
  <p:tag name="KSO_WM_UNIT_LAYERLEVEL" val="1_1_1"/>
  <p:tag name="KSO_WM_DIAGRAM_GROUP_CODE" val="l1-1"/>
  <p:tag name="KSO_WM_UNIT_FILL_FORE_SCHEMECOLOR_INDEX_BRIGHTNESS" val="0"/>
  <p:tag name="KSO_WM_UNIT_FILL_FORE_SCHEMECOLOR_INDEX" val="9"/>
  <p:tag name="KSO_WM_UNIT_FILL_TYPE" val="1"/>
  <p:tag name="KSO_WM_UNIT_TEXT_FILL_FORE_SCHEMECOLOR_INDEX_BRIGHTNESS" val="0"/>
  <p:tag name="KSO_WM_UNIT_TEXT_FILL_FORE_SCHEMECOLOR_INDEX" val="13"/>
  <p:tag name="KSO_WM_UNIT_TEXT_FILL_TYPE" val="1"/>
  <p:tag name="KSO_WM_UNIT_USESOURCEFORMAT_APPLY" val="1"/>
</p:tagLst>
</file>

<file path=ppt/tags/tag81.xml><?xml version="1.0" encoding="utf-8"?>
<p:tagLst xmlns:p="http://schemas.openxmlformats.org/presentationml/2006/main">
  <p:tag name="KSO_WM_UNIT_VALUE" val="0"/>
  <p:tag name="KSO_WM_UNIT_HIGHLIGHT" val="1"/>
  <p:tag name="KSO_WM_UNIT_COMPATIBLE" val="0"/>
  <p:tag name="KSO_WM_UNIT_CLEAR" val="0"/>
  <p:tag name="KSO_WM_TAG_VERSION" val="1.0"/>
  <p:tag name="KSO_WM_BEAUTIFY_FLAG" val="#wm#"/>
  <p:tag name="KSO_WM_TEMPLATE_CATEGORY" val="diagram"/>
  <p:tag name="KSO_WM_TEMPLATE_INDEX" val="20170902"/>
  <p:tag name="KSO_WM_UNIT_TYPE" val="l_h_i"/>
  <p:tag name="KSO_WM_UNIT_INDEX" val="1_3_2"/>
  <p:tag name="KSO_WM_UNIT_ID" val="diagram20170902_5*l_h_i*1_3_2"/>
  <p:tag name="KSO_WM_UNIT_LAYERLEVEL" val="1_1_1"/>
  <p:tag name="KSO_WM_DIAGRAM_GROUP_CODE" val="l1-1"/>
  <p:tag name="KSO_WM_UNIT_TEXT_FILL_FORE_SCHEMECOLOR_INDEX_BRIGHTNESS" val="0"/>
  <p:tag name="KSO_WM_UNIT_TEXT_FILL_FORE_SCHEMECOLOR_INDEX" val="13"/>
  <p:tag name="KSO_WM_UNIT_TEXT_FILL_TYPE" val="1"/>
  <p:tag name="KSO_WM_UNIT_USESOURCEFORMAT_APPLY" val="1"/>
</p:tagLst>
</file>

<file path=ppt/tags/tag82.xml><?xml version="1.0" encoding="utf-8"?>
<p:tagLst xmlns:p="http://schemas.openxmlformats.org/presentationml/2006/main">
  <p:tag name="KSO_WM_TAG_VERSION" val="1.0"/>
  <p:tag name="KSO_WM_BEAUTIFY_FLAG" val="#wm#"/>
  <p:tag name="KSO_WM_TEMPLATE_CATEGORY" val="diagram"/>
  <p:tag name="KSO_WM_TEMPLATE_INDEX" val="20170902"/>
  <p:tag name="KSO_WM_UNIT_TYPE" val="l_h_a"/>
  <p:tag name="KSO_WM_UNIT_INDEX" val="1_3_1"/>
  <p:tag name="KSO_WM_UNIT_LAYERLEVEL" val="1_1_1"/>
  <p:tag name="KSO_WM_UNIT_VALUE" val="12"/>
  <p:tag name="KSO_WM_UNIT_HIGHLIGHT" val="0"/>
  <p:tag name="KSO_WM_UNIT_COMPATIBLE" val="0"/>
  <p:tag name="KSO_WM_UNIT_CLEAR" val="0"/>
  <p:tag name="KSO_WM_UNIT_PRESET_TEXT_INDEX" val="3"/>
  <p:tag name="KSO_WM_UNIT_PRESET_TEXT_LEN" val="11"/>
  <p:tag name="KSO_WM_DIAGRAM_GROUP_CODE" val="l1-1"/>
  <p:tag name="KSO_WM_UNIT_ID" val="diagram20170902_5*l_h_a*1_3_1"/>
  <p:tag name="KSO_WM_UNIT_TEXT_FILL_FORE_SCHEMECOLOR_INDEX_BRIGHTNESS" val="0"/>
  <p:tag name="KSO_WM_UNIT_TEXT_FILL_FORE_SCHEMECOLOR_INDEX" val="13"/>
  <p:tag name="KSO_WM_UNIT_TEXT_FILL_TYPE" val="1"/>
  <p:tag name="KSO_WM_UNIT_USESOURCEFORMAT_APPLY" val="1"/>
</p:tagLst>
</file>

<file path=ppt/tags/tag83.xml><?xml version="1.0" encoding="utf-8"?>
<p:tagLst xmlns:p="http://schemas.openxmlformats.org/presentationml/2006/main">
  <p:tag name="KSO_WM_TAG_VERSION" val="1.0"/>
  <p:tag name="KSO_WM_BEAUTIFY_FLAG" val="#wm#"/>
  <p:tag name="KSO_WM_TEMPLATE_CATEGORY" val="diagram"/>
  <p:tag name="KSO_WM_TEMPLATE_INDEX" val="20170902"/>
  <p:tag name="KSO_WM_UNIT_TYPE" val="l_h_i"/>
  <p:tag name="KSO_WM_UNIT_INDEX" val="1_4_1"/>
  <p:tag name="KSO_WM_UNIT_ID" val="diagram20170902_5*l_h_i*1_4_1"/>
  <p:tag name="KSO_WM_UNIT_LAYERLEVEL" val="1_1_1"/>
  <p:tag name="KSO_WM_DIAGRAM_GROUP_CODE" val="l1-1"/>
  <p:tag name="KSO_WM_UNIT_FILL_FORE_SCHEMECOLOR_INDEX_BRIGHTNESS" val="0"/>
  <p:tag name="KSO_WM_UNIT_FILL_FORE_SCHEMECOLOR_INDEX" val="8"/>
  <p:tag name="KSO_WM_UNIT_FILL_TYPE" val="1"/>
  <p:tag name="KSO_WM_UNIT_TEXT_FILL_FORE_SCHEMECOLOR_INDEX_BRIGHTNESS" val="0"/>
  <p:tag name="KSO_WM_UNIT_TEXT_FILL_FORE_SCHEMECOLOR_INDEX" val="13"/>
  <p:tag name="KSO_WM_UNIT_TEXT_FILL_TYPE" val="1"/>
  <p:tag name="KSO_WM_UNIT_USESOURCEFORMAT_APPLY" val="1"/>
</p:tagLst>
</file>

<file path=ppt/tags/tag84.xml><?xml version="1.0" encoding="utf-8"?>
<p:tagLst xmlns:p="http://schemas.openxmlformats.org/presentationml/2006/main">
  <p:tag name="KSO_WM_UNIT_VALUE" val="0"/>
  <p:tag name="KSO_WM_UNIT_HIGHLIGHT" val="1"/>
  <p:tag name="KSO_WM_UNIT_COMPATIBLE" val="0"/>
  <p:tag name="KSO_WM_UNIT_CLEAR" val="0"/>
  <p:tag name="KSO_WM_TAG_VERSION" val="1.0"/>
  <p:tag name="KSO_WM_BEAUTIFY_FLAG" val="#wm#"/>
  <p:tag name="KSO_WM_TEMPLATE_CATEGORY" val="diagram"/>
  <p:tag name="KSO_WM_TEMPLATE_INDEX" val="20170902"/>
  <p:tag name="KSO_WM_UNIT_TYPE" val="l_h_i"/>
  <p:tag name="KSO_WM_UNIT_INDEX" val="1_4_2"/>
  <p:tag name="KSO_WM_UNIT_ID" val="diagram20170902_5*l_h_i*1_4_2"/>
  <p:tag name="KSO_WM_UNIT_LAYERLEVEL" val="1_1_1"/>
  <p:tag name="KSO_WM_DIAGRAM_GROUP_CODE" val="l1-1"/>
  <p:tag name="KSO_WM_UNIT_TEXT_FILL_FORE_SCHEMECOLOR_INDEX_BRIGHTNESS" val="0"/>
  <p:tag name="KSO_WM_UNIT_TEXT_FILL_FORE_SCHEMECOLOR_INDEX" val="13"/>
  <p:tag name="KSO_WM_UNIT_TEXT_FILL_TYPE" val="1"/>
  <p:tag name="KSO_WM_UNIT_USESOURCEFORMAT_APPLY" val="1"/>
</p:tagLst>
</file>

<file path=ppt/tags/tag85.xml><?xml version="1.0" encoding="utf-8"?>
<p:tagLst xmlns:p="http://schemas.openxmlformats.org/presentationml/2006/main">
  <p:tag name="KSO_WM_TAG_VERSION" val="1.0"/>
  <p:tag name="KSO_WM_BEAUTIFY_FLAG" val="#wm#"/>
  <p:tag name="KSO_WM_TEMPLATE_CATEGORY" val="diagram"/>
  <p:tag name="KSO_WM_TEMPLATE_INDEX" val="20170902"/>
  <p:tag name="KSO_WM_UNIT_TYPE" val="l_h_a"/>
  <p:tag name="KSO_WM_UNIT_INDEX" val="1_4_1"/>
  <p:tag name="KSO_WM_UNIT_LAYERLEVEL" val="1_1_1"/>
  <p:tag name="KSO_WM_UNIT_VALUE" val="12"/>
  <p:tag name="KSO_WM_UNIT_HIGHLIGHT" val="0"/>
  <p:tag name="KSO_WM_UNIT_COMPATIBLE" val="0"/>
  <p:tag name="KSO_WM_UNIT_CLEAR" val="0"/>
  <p:tag name="KSO_WM_UNIT_PRESET_TEXT_INDEX" val="3"/>
  <p:tag name="KSO_WM_UNIT_PRESET_TEXT_LEN" val="11"/>
  <p:tag name="KSO_WM_DIAGRAM_GROUP_CODE" val="l1-1"/>
  <p:tag name="KSO_WM_UNIT_ID" val="diagram20170902_5*l_h_a*1_4_1"/>
  <p:tag name="KSO_WM_UNIT_TEXT_FILL_FORE_SCHEMECOLOR_INDEX_BRIGHTNESS" val="0"/>
  <p:tag name="KSO_WM_UNIT_TEXT_FILL_FORE_SCHEMECOLOR_INDEX" val="13"/>
  <p:tag name="KSO_WM_UNIT_TEXT_FILL_TYPE" val="1"/>
  <p:tag name="KSO_WM_UNIT_USESOURCEFORMAT_APPLY" val="1"/>
</p:tagLst>
</file>

<file path=ppt/tags/tag86.xml><?xml version="1.0" encoding="utf-8"?>
<p:tagLst xmlns:p="http://schemas.openxmlformats.org/presentationml/2006/main">
  <p:tag name="KSO_WM_TAG_VERSION" val="1.0"/>
  <p:tag name="KSO_WM_BEAUTIFY_FLAG" val="#wm#"/>
  <p:tag name="KSO_WM_TEMPLATE_CATEGORY" val="diagram"/>
  <p:tag name="KSO_WM_TEMPLATE_INDEX" val="20170902"/>
  <p:tag name="KSO_WM_UNIT_TYPE" val="l_h_i"/>
  <p:tag name="KSO_WM_UNIT_INDEX" val="1_5_1"/>
  <p:tag name="KSO_WM_UNIT_ID" val="diagram20170902_5*l_h_i*1_5_1"/>
  <p:tag name="KSO_WM_UNIT_LAYERLEVEL" val="1_1_1"/>
  <p:tag name="KSO_WM_DIAGRAM_GROUP_CODE" val="l1-1"/>
  <p:tag name="KSO_WM_UNIT_FILL_FORE_SCHEMECOLOR_INDEX_BRIGHTNESS" val="-0.25"/>
  <p:tag name="KSO_WM_UNIT_FILL_FORE_SCHEMECOLOR_INDEX" val="6"/>
  <p:tag name="KSO_WM_UNIT_FILL_TYPE" val="1"/>
  <p:tag name="KSO_WM_UNIT_TEXT_FILL_FORE_SCHEMECOLOR_INDEX_BRIGHTNESS" val="0"/>
  <p:tag name="KSO_WM_UNIT_TEXT_FILL_FORE_SCHEMECOLOR_INDEX" val="13"/>
  <p:tag name="KSO_WM_UNIT_TEXT_FILL_TYPE" val="1"/>
  <p:tag name="KSO_WM_UNIT_USESOURCEFORMAT_APPLY" val="1"/>
</p:tagLst>
</file>

<file path=ppt/tags/tag87.xml><?xml version="1.0" encoding="utf-8"?>
<p:tagLst xmlns:p="http://schemas.openxmlformats.org/presentationml/2006/main">
  <p:tag name="KSO_WM_UNIT_VALUE" val="0"/>
  <p:tag name="KSO_WM_UNIT_HIGHLIGHT" val="1"/>
  <p:tag name="KSO_WM_UNIT_COMPATIBLE" val="0"/>
  <p:tag name="KSO_WM_UNIT_CLEAR" val="0"/>
  <p:tag name="KSO_WM_TAG_VERSION" val="1.0"/>
  <p:tag name="KSO_WM_BEAUTIFY_FLAG" val="#wm#"/>
  <p:tag name="KSO_WM_TEMPLATE_CATEGORY" val="diagram"/>
  <p:tag name="KSO_WM_TEMPLATE_INDEX" val="20170902"/>
  <p:tag name="KSO_WM_UNIT_TYPE" val="l_h_i"/>
  <p:tag name="KSO_WM_UNIT_INDEX" val="1_5_2"/>
  <p:tag name="KSO_WM_UNIT_ID" val="diagram20170902_5*l_h_i*1_5_2"/>
  <p:tag name="KSO_WM_UNIT_LAYERLEVEL" val="1_1_1"/>
  <p:tag name="KSO_WM_DIAGRAM_GROUP_CODE" val="l1-1"/>
  <p:tag name="KSO_WM_UNIT_TEXT_FILL_FORE_SCHEMECOLOR_INDEX_BRIGHTNESS" val="0"/>
  <p:tag name="KSO_WM_UNIT_TEXT_FILL_FORE_SCHEMECOLOR_INDEX" val="13"/>
  <p:tag name="KSO_WM_UNIT_TEXT_FILL_TYPE" val="1"/>
  <p:tag name="KSO_WM_UNIT_USESOURCEFORMAT_APPLY" val="1"/>
</p:tagLst>
</file>

<file path=ppt/tags/tag88.xml><?xml version="1.0" encoding="utf-8"?>
<p:tagLst xmlns:p="http://schemas.openxmlformats.org/presentationml/2006/main">
  <p:tag name="KSO_WM_TAG_VERSION" val="1.0"/>
  <p:tag name="KSO_WM_BEAUTIFY_FLAG" val="#wm#"/>
  <p:tag name="KSO_WM_TEMPLATE_CATEGORY" val="diagram"/>
  <p:tag name="KSO_WM_TEMPLATE_INDEX" val="20170902"/>
  <p:tag name="KSO_WM_UNIT_TYPE" val="l_h_a"/>
  <p:tag name="KSO_WM_UNIT_INDEX" val="1_5_1"/>
  <p:tag name="KSO_WM_UNIT_LAYERLEVEL" val="1_1_1"/>
  <p:tag name="KSO_WM_UNIT_VALUE" val="12"/>
  <p:tag name="KSO_WM_UNIT_HIGHLIGHT" val="0"/>
  <p:tag name="KSO_WM_UNIT_COMPATIBLE" val="0"/>
  <p:tag name="KSO_WM_UNIT_CLEAR" val="0"/>
  <p:tag name="KSO_WM_UNIT_PRESET_TEXT_INDEX" val="3"/>
  <p:tag name="KSO_WM_UNIT_PRESET_TEXT_LEN" val="11"/>
  <p:tag name="KSO_WM_DIAGRAM_GROUP_CODE" val="l1-1"/>
  <p:tag name="KSO_WM_UNIT_ID" val="diagram20170902_5*l_h_a*1_5_1"/>
  <p:tag name="KSO_WM_UNIT_TEXT_FILL_FORE_SCHEMECOLOR_INDEX_BRIGHTNESS" val="0"/>
  <p:tag name="KSO_WM_UNIT_TEXT_FILL_FORE_SCHEMECOLOR_INDEX" val="13"/>
  <p:tag name="KSO_WM_UNIT_TEXT_FILL_TYPE" val="1"/>
  <p:tag name="KSO_WM_UNIT_USESOURCEFORMAT_APPLY" val="1"/>
</p:tagLst>
</file>

<file path=ppt/tags/tag89.xml><?xml version="1.0" encoding="utf-8"?>
<p:tagLst xmlns:p="http://schemas.openxmlformats.org/presentationml/2006/main">
  <p:tag name="KSO_WM_SLIDE_ITEM_CNT" val="5"/>
</p:tagLst>
</file>

<file path=ppt/tags/tag9.xml><?xml version="1.0" encoding="utf-8"?>
<p:tagLst xmlns:p="http://schemas.openxmlformats.org/presentationml/2006/main">
  <p:tag name="KSO_WM_TAG_VERSION" val="1.0"/>
  <p:tag name="KSO_WM_BEAUTIFY_FLAG" val="#wm#"/>
  <p:tag name="KSO_WM_UNIT_TYPE" val="a"/>
  <p:tag name="KSO_WM_UNIT_INDEX" val="1"/>
  <p:tag name="KSO_WM_UNIT_LAYERLEVEL" val="1"/>
  <p:tag name="KSO_WM_UNIT_VALUE" val="11"/>
  <p:tag name="KSO_WM_UNIT_ISCONTENTSTITLE" val="0"/>
  <p:tag name="KSO_WM_UNIT_HIGHLIGHT" val="0"/>
  <p:tag name="KSO_WM_UNIT_COMPATIBLE" val="0"/>
  <p:tag name="KSO_WM_UNIT_PRESET_TEXT" val="论文答辩题目"/>
  <p:tag name="KSO_WM_TEMPLATE_CATEGORY" val="custom"/>
  <p:tag name="KSO_WM_TEMPLATE_INDEX" val="20181724"/>
  <p:tag name="KSO_WM_UNIT_ID" val="custom20181724_2*a*1"/>
  <p:tag name="KSO_WM_UNIT_ISNUMDGMTITLE" val="0"/>
  <p:tag name="KSO_WM_UNIT_NOCLEAR" val="0"/>
  <p:tag name="KSO_WM_UNIT_DIAGRAM_ISNUMVISUAL" val="0"/>
  <p:tag name="KSO_WM_UNIT_DIAGRAM_ISREFERUNIT" val="0"/>
</p:tagLst>
</file>

<file path=ppt/tags/tag90.xml><?xml version="1.0" encoding="utf-8"?>
<p:tagLst xmlns:p="http://schemas.openxmlformats.org/presentationml/2006/main">
  <p:tag name="KSO_WM_TAG_VERSION" val="1.0"/>
  <p:tag name="KSO_WM_BEAUTIFY_FLAG" val="#wm#"/>
  <p:tag name="KSO_WM_TEMPLATE_CATEGORY" val="diagram"/>
  <p:tag name="KSO_WM_TEMPLATE_INDEX" val="20170902"/>
  <p:tag name="KSO_WM_UNIT_TYPE" val="l_h_i"/>
  <p:tag name="KSO_WM_UNIT_INDEX" val="1_1_1"/>
  <p:tag name="KSO_WM_UNIT_ID" val="diagram20170902_5*l_h_i*1_1_1"/>
  <p:tag name="KSO_WM_UNIT_LAYERLEVEL" val="1_1_1"/>
  <p:tag name="KSO_WM_DIAGRAM_GROUP_CODE" val="l1-1"/>
  <p:tag name="KSO_WM_UNIT_FILL_FORE_SCHEMECOLOR_INDEX" val="6"/>
  <p:tag name="KSO_WM_UNIT_FILL_TYPE" val="1"/>
  <p:tag name="KSO_WM_UNIT_TEXT_FILL_FORE_SCHEMECOLOR_INDEX" val="13"/>
  <p:tag name="KSO_WM_UNIT_TEXT_FILL_TYPE" val="1"/>
</p:tagLst>
</file>

<file path=ppt/tags/tag91.xml><?xml version="1.0" encoding="utf-8"?>
<p:tagLst xmlns:p="http://schemas.openxmlformats.org/presentationml/2006/main">
  <p:tag name="KSO_WM_UNIT_VALUE" val="0"/>
  <p:tag name="KSO_WM_UNIT_HIGHLIGHT" val="1"/>
  <p:tag name="KSO_WM_UNIT_COMPATIBLE" val="0"/>
  <p:tag name="KSO_WM_UNIT_CLEAR" val="0"/>
  <p:tag name="KSO_WM_TAG_VERSION" val="1.0"/>
  <p:tag name="KSO_WM_BEAUTIFY_FLAG" val="#wm#"/>
  <p:tag name="KSO_WM_TEMPLATE_CATEGORY" val="diagram"/>
  <p:tag name="KSO_WM_TEMPLATE_INDEX" val="20170902"/>
  <p:tag name="KSO_WM_UNIT_TYPE" val="l_h_i"/>
  <p:tag name="KSO_WM_UNIT_INDEX" val="1_1_2"/>
  <p:tag name="KSO_WM_UNIT_ID" val="diagram20170902_5*l_h_i*1_1_2"/>
  <p:tag name="KSO_WM_UNIT_LAYERLEVEL" val="1_1_1"/>
  <p:tag name="KSO_WM_DIAGRAM_GROUP_CODE" val="l1-1"/>
  <p:tag name="KSO_WM_UNIT_TEXT_FILL_FORE_SCHEMECOLOR_INDEX" val="13"/>
  <p:tag name="KSO_WM_UNIT_TEXT_FILL_TYPE" val="1"/>
</p:tagLst>
</file>

<file path=ppt/tags/tag92.xml><?xml version="1.0" encoding="utf-8"?>
<p:tagLst xmlns:p="http://schemas.openxmlformats.org/presentationml/2006/main">
  <p:tag name="KSO_WM_TAG_VERSION" val="1.0"/>
  <p:tag name="KSO_WM_BEAUTIFY_FLAG" val="#wm#"/>
  <p:tag name="KSO_WM_TEMPLATE_CATEGORY" val="diagram"/>
  <p:tag name="KSO_WM_TEMPLATE_INDEX" val="20170902"/>
  <p:tag name="KSO_WM_UNIT_TYPE" val="l_h_a"/>
  <p:tag name="KSO_WM_UNIT_INDEX" val="1_1_1"/>
  <p:tag name="KSO_WM_UNIT_LAYERLEVEL" val="1_1_1"/>
  <p:tag name="KSO_WM_UNIT_VALUE" val="12"/>
  <p:tag name="KSO_WM_UNIT_HIGHLIGHT" val="0"/>
  <p:tag name="KSO_WM_UNIT_COMPATIBLE" val="0"/>
  <p:tag name="KSO_WM_UNIT_CLEAR" val="0"/>
  <p:tag name="KSO_WM_UNIT_PRESET_TEXT_INDEX" val="3"/>
  <p:tag name="KSO_WM_UNIT_PRESET_TEXT_LEN" val="11"/>
  <p:tag name="KSO_WM_DIAGRAM_GROUP_CODE" val="l1-1"/>
  <p:tag name="KSO_WM_UNIT_ID" val="diagram20170902_5*l_h_a*1_1_1"/>
  <p:tag name="KSO_WM_UNIT_TEXT_FILL_FORE_SCHEMECOLOR_INDEX" val="13"/>
  <p:tag name="KSO_WM_UNIT_TEXT_FILL_TYPE" val="1"/>
</p:tagLst>
</file>

<file path=ppt/tags/tag93.xml><?xml version="1.0" encoding="utf-8"?>
<p:tagLst xmlns:p="http://schemas.openxmlformats.org/presentationml/2006/main">
  <p:tag name="KSO_WM_TAG_VERSION" val="1.0"/>
  <p:tag name="KSO_WM_BEAUTIFY_FLAG" val="#wm#"/>
  <p:tag name="KSO_WM_TEMPLATE_CATEGORY" val="diagram"/>
  <p:tag name="KSO_WM_TEMPLATE_INDEX" val="20170902"/>
  <p:tag name="KSO_WM_UNIT_TYPE" val="l_h_i"/>
  <p:tag name="KSO_WM_UNIT_INDEX" val="1_2_1"/>
  <p:tag name="KSO_WM_UNIT_ID" val="diagram20170902_5*l_h_i*1_2_1"/>
  <p:tag name="KSO_WM_UNIT_LAYERLEVEL" val="1_1_1"/>
  <p:tag name="KSO_WM_DIAGRAM_GROUP_CODE" val="l1-1"/>
  <p:tag name="KSO_WM_UNIT_FILL_FORE_SCHEMECOLOR_INDEX" val="5"/>
  <p:tag name="KSO_WM_UNIT_FILL_TYPE" val="1"/>
  <p:tag name="KSO_WM_UNIT_TEXT_FILL_FORE_SCHEMECOLOR_INDEX" val="13"/>
  <p:tag name="KSO_WM_UNIT_TEXT_FILL_TYPE" val="1"/>
</p:tagLst>
</file>

<file path=ppt/tags/tag94.xml><?xml version="1.0" encoding="utf-8"?>
<p:tagLst xmlns:p="http://schemas.openxmlformats.org/presentationml/2006/main">
  <p:tag name="KSO_WM_UNIT_VALUE" val="0"/>
  <p:tag name="KSO_WM_UNIT_HIGHLIGHT" val="1"/>
  <p:tag name="KSO_WM_UNIT_COMPATIBLE" val="0"/>
  <p:tag name="KSO_WM_UNIT_CLEAR" val="0"/>
  <p:tag name="KSO_WM_TAG_VERSION" val="1.0"/>
  <p:tag name="KSO_WM_BEAUTIFY_FLAG" val="#wm#"/>
  <p:tag name="KSO_WM_TEMPLATE_CATEGORY" val="diagram"/>
  <p:tag name="KSO_WM_TEMPLATE_INDEX" val="20170902"/>
  <p:tag name="KSO_WM_UNIT_TYPE" val="l_h_i"/>
  <p:tag name="KSO_WM_UNIT_INDEX" val="1_2_2"/>
  <p:tag name="KSO_WM_UNIT_ID" val="diagram20170902_5*l_h_i*1_2_2"/>
  <p:tag name="KSO_WM_UNIT_LAYERLEVEL" val="1_1_1"/>
  <p:tag name="KSO_WM_DIAGRAM_GROUP_CODE" val="l1-1"/>
  <p:tag name="KSO_WM_UNIT_TEXT_FILL_FORE_SCHEMECOLOR_INDEX" val="13"/>
  <p:tag name="KSO_WM_UNIT_TEXT_FILL_TYPE" val="1"/>
</p:tagLst>
</file>

<file path=ppt/tags/tag95.xml><?xml version="1.0" encoding="utf-8"?>
<p:tagLst xmlns:p="http://schemas.openxmlformats.org/presentationml/2006/main">
  <p:tag name="KSO_WM_TAG_VERSION" val="1.0"/>
  <p:tag name="KSO_WM_BEAUTIFY_FLAG" val="#wm#"/>
  <p:tag name="KSO_WM_TEMPLATE_CATEGORY" val="diagram"/>
  <p:tag name="KSO_WM_TEMPLATE_INDEX" val="20170902"/>
  <p:tag name="KSO_WM_UNIT_TYPE" val="l_h_a"/>
  <p:tag name="KSO_WM_UNIT_INDEX" val="1_2_1"/>
  <p:tag name="KSO_WM_UNIT_LAYERLEVEL" val="1_1_1"/>
  <p:tag name="KSO_WM_UNIT_VALUE" val="12"/>
  <p:tag name="KSO_WM_UNIT_HIGHLIGHT" val="0"/>
  <p:tag name="KSO_WM_UNIT_COMPATIBLE" val="0"/>
  <p:tag name="KSO_WM_UNIT_CLEAR" val="0"/>
  <p:tag name="KSO_WM_UNIT_PRESET_TEXT_INDEX" val="3"/>
  <p:tag name="KSO_WM_UNIT_PRESET_TEXT_LEN" val="11"/>
  <p:tag name="KSO_WM_DIAGRAM_GROUP_CODE" val="l1-1"/>
  <p:tag name="KSO_WM_UNIT_ID" val="diagram20170902_5*l_h_a*1_2_1"/>
  <p:tag name="KSO_WM_UNIT_TEXT_FILL_FORE_SCHEMECOLOR_INDEX" val="13"/>
  <p:tag name="KSO_WM_UNIT_TEXT_FILL_TYPE" val="1"/>
</p:tagLst>
</file>

<file path=ppt/tags/tag96.xml><?xml version="1.0" encoding="utf-8"?>
<p:tagLst xmlns:p="http://schemas.openxmlformats.org/presentationml/2006/main">
  <p:tag name="KSO_WM_TAG_VERSION" val="1.0"/>
  <p:tag name="KSO_WM_BEAUTIFY_FLAG" val="#wm#"/>
  <p:tag name="KSO_WM_TEMPLATE_CATEGORY" val="diagram"/>
  <p:tag name="KSO_WM_TEMPLATE_INDEX" val="20170902"/>
  <p:tag name="KSO_WM_UNIT_TYPE" val="l_h_i"/>
  <p:tag name="KSO_WM_UNIT_INDEX" val="1_3_1"/>
  <p:tag name="KSO_WM_UNIT_ID" val="diagram20170902_5*l_h_i*1_3_1"/>
  <p:tag name="KSO_WM_UNIT_LAYERLEVEL" val="1_1_1"/>
  <p:tag name="KSO_WM_DIAGRAM_GROUP_CODE" val="l1-1"/>
  <p:tag name="KSO_WM_UNIT_FILL_FORE_SCHEMECOLOR_INDEX" val="9"/>
  <p:tag name="KSO_WM_UNIT_FILL_TYPE" val="1"/>
  <p:tag name="KSO_WM_UNIT_TEXT_FILL_FORE_SCHEMECOLOR_INDEX" val="13"/>
  <p:tag name="KSO_WM_UNIT_TEXT_FILL_TYPE" val="1"/>
</p:tagLst>
</file>

<file path=ppt/tags/tag97.xml><?xml version="1.0" encoding="utf-8"?>
<p:tagLst xmlns:p="http://schemas.openxmlformats.org/presentationml/2006/main">
  <p:tag name="KSO_WM_UNIT_VALUE" val="0"/>
  <p:tag name="KSO_WM_UNIT_HIGHLIGHT" val="1"/>
  <p:tag name="KSO_WM_UNIT_COMPATIBLE" val="0"/>
  <p:tag name="KSO_WM_UNIT_CLEAR" val="0"/>
  <p:tag name="KSO_WM_TAG_VERSION" val="1.0"/>
  <p:tag name="KSO_WM_BEAUTIFY_FLAG" val="#wm#"/>
  <p:tag name="KSO_WM_TEMPLATE_CATEGORY" val="diagram"/>
  <p:tag name="KSO_WM_TEMPLATE_INDEX" val="20170902"/>
  <p:tag name="KSO_WM_UNIT_TYPE" val="l_h_i"/>
  <p:tag name="KSO_WM_UNIT_INDEX" val="1_3_2"/>
  <p:tag name="KSO_WM_UNIT_ID" val="diagram20170902_5*l_h_i*1_3_2"/>
  <p:tag name="KSO_WM_UNIT_LAYERLEVEL" val="1_1_1"/>
  <p:tag name="KSO_WM_DIAGRAM_GROUP_CODE" val="l1-1"/>
  <p:tag name="KSO_WM_UNIT_TEXT_FILL_FORE_SCHEMECOLOR_INDEX" val="13"/>
  <p:tag name="KSO_WM_UNIT_TEXT_FILL_TYPE" val="1"/>
</p:tagLst>
</file>

<file path=ppt/tags/tag98.xml><?xml version="1.0" encoding="utf-8"?>
<p:tagLst xmlns:p="http://schemas.openxmlformats.org/presentationml/2006/main">
  <p:tag name="KSO_WM_TAG_VERSION" val="1.0"/>
  <p:tag name="KSO_WM_BEAUTIFY_FLAG" val="#wm#"/>
  <p:tag name="KSO_WM_TEMPLATE_CATEGORY" val="diagram"/>
  <p:tag name="KSO_WM_TEMPLATE_INDEX" val="20170902"/>
  <p:tag name="KSO_WM_UNIT_TYPE" val="l_h_a"/>
  <p:tag name="KSO_WM_UNIT_INDEX" val="1_3_1"/>
  <p:tag name="KSO_WM_UNIT_LAYERLEVEL" val="1_1_1"/>
  <p:tag name="KSO_WM_UNIT_VALUE" val="12"/>
  <p:tag name="KSO_WM_UNIT_HIGHLIGHT" val="0"/>
  <p:tag name="KSO_WM_UNIT_COMPATIBLE" val="0"/>
  <p:tag name="KSO_WM_UNIT_CLEAR" val="0"/>
  <p:tag name="KSO_WM_UNIT_PRESET_TEXT_INDEX" val="3"/>
  <p:tag name="KSO_WM_UNIT_PRESET_TEXT_LEN" val="11"/>
  <p:tag name="KSO_WM_DIAGRAM_GROUP_CODE" val="l1-1"/>
  <p:tag name="KSO_WM_UNIT_ID" val="diagram20170902_5*l_h_a*1_3_1"/>
  <p:tag name="KSO_WM_UNIT_TEXT_FILL_FORE_SCHEMECOLOR_INDEX" val="13"/>
  <p:tag name="KSO_WM_UNIT_TEXT_FILL_TYPE" val="1"/>
</p:tagLst>
</file>

<file path=ppt/tags/tag99.xml><?xml version="1.0" encoding="utf-8"?>
<p:tagLst xmlns:p="http://schemas.openxmlformats.org/presentationml/2006/main">
  <p:tag name="KSO_WM_TAG_VERSION" val="1.0"/>
  <p:tag name="KSO_WM_BEAUTIFY_FLAG" val="#wm#"/>
  <p:tag name="KSO_WM_TEMPLATE_CATEGORY" val="diagram"/>
  <p:tag name="KSO_WM_TEMPLATE_INDEX" val="20170902"/>
  <p:tag name="KSO_WM_UNIT_TYPE" val="l_h_i"/>
  <p:tag name="KSO_WM_UNIT_INDEX" val="1_4_1"/>
  <p:tag name="KSO_WM_UNIT_ID" val="diagram20170902_5*l_h_i*1_4_1"/>
  <p:tag name="KSO_WM_UNIT_LAYERLEVEL" val="1_1_1"/>
  <p:tag name="KSO_WM_DIAGRAM_GROUP_CODE" val="l1-1"/>
  <p:tag name="KSO_WM_UNIT_FILL_FORE_SCHEMECOLOR_INDEX" val="8"/>
  <p:tag name="KSO_WM_UNIT_FILL_TYPE" val="1"/>
  <p:tag name="KSO_WM_UNIT_TEXT_FILL_FORE_SCHEMECOLOR_INDEX" val="13"/>
  <p:tag name="KSO_WM_UNIT_TEXT_FILL_TYPE"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4465</Words>
  <Application>WPS 文字</Application>
  <PresentationFormat>宽屏</PresentationFormat>
  <Paragraphs>523</Paragraphs>
  <Slides>52</Slides>
  <Notes>1</Notes>
  <HiddenSlides>0</HiddenSlides>
  <MMClips>0</MMClips>
  <ScaleCrop>false</ScaleCrop>
  <HeadingPairs>
    <vt:vector size="6" baseType="variant">
      <vt:variant>
        <vt:lpstr>已用的字体</vt:lpstr>
      </vt:variant>
      <vt:variant>
        <vt:i4>31</vt:i4>
      </vt:variant>
      <vt:variant>
        <vt:lpstr>主题</vt:lpstr>
      </vt:variant>
      <vt:variant>
        <vt:i4>2</vt:i4>
      </vt:variant>
      <vt:variant>
        <vt:lpstr>幻灯片标题</vt:lpstr>
      </vt:variant>
      <vt:variant>
        <vt:i4>52</vt:i4>
      </vt:variant>
    </vt:vector>
  </HeadingPairs>
  <TitlesOfParts>
    <vt:vector size="85" baseType="lpstr">
      <vt:lpstr>Arial</vt:lpstr>
      <vt:lpstr>宋体</vt:lpstr>
      <vt:lpstr>Wingdings</vt:lpstr>
      <vt:lpstr>等线</vt:lpstr>
      <vt:lpstr>等线 Light</vt:lpstr>
      <vt:lpstr>汉仪书宋二KW</vt:lpstr>
      <vt:lpstr>微软雅黑</vt:lpstr>
      <vt:lpstr>黑体</vt:lpstr>
      <vt:lpstr>方正卡通简体</vt:lpstr>
      <vt:lpstr>Times New Roman</vt:lpstr>
      <vt:lpstr>华文细黑</vt:lpstr>
      <vt:lpstr>Calibri</vt:lpstr>
      <vt:lpstr>方正兰亭黑_GBK</vt:lpstr>
      <vt:lpstr>等线 Light</vt:lpstr>
      <vt:lpstr>等线</vt:lpstr>
      <vt:lpstr>微软雅黑</vt:lpstr>
      <vt:lpstr>Calibri Light</vt:lpstr>
      <vt:lpstr>Helvetica Neue</vt:lpstr>
      <vt:lpstr>方正宋刻本秀楷简体</vt:lpstr>
      <vt:lpstr>Gill Sans</vt:lpstr>
      <vt:lpstr>Calibri</vt:lpstr>
      <vt:lpstr>宋体</vt:lpstr>
      <vt:lpstr>Arial Unicode MS</vt:lpstr>
      <vt:lpstr>等线</vt:lpstr>
      <vt:lpstr>等线 Light</vt:lpstr>
      <vt:lpstr>黑体</vt:lpstr>
      <vt:lpstr>微软雅黑</vt:lpstr>
      <vt:lpstr>方正卡通简体</vt:lpstr>
      <vt:lpstr>微软雅黑</vt:lpstr>
      <vt:lpstr>汉仪旗黑</vt:lpstr>
      <vt:lpstr>Wingdings</vt:lpstr>
      <vt:lpstr>Office 主题​​</vt:lpstr>
      <vt:lpstr>1_Office 主题​​</vt:lpstr>
      <vt:lpstr>PowerPoint 演示文稿</vt:lpstr>
      <vt:lpstr>PowerPoint 演示文稿</vt:lpstr>
      <vt:lpstr>一、幼儿园教育活动目标的设置</vt:lpstr>
      <vt:lpstr>一、关键经验和关键概念</vt:lpstr>
      <vt:lpstr>一、关键经验和关键概念</vt:lpstr>
      <vt:lpstr>二、 幼儿园课程中的关键经验</vt:lpstr>
      <vt:lpstr>二、 幼儿园课程中的关键经验</vt:lpstr>
      <vt:lpstr>二、 幼儿园课程中的关键经验</vt:lpstr>
      <vt:lpstr>单击此处添加标题</vt:lpstr>
      <vt:lpstr>三、幼儿园课程中的关键概念</vt:lpstr>
      <vt:lpstr>三、幼儿园课程中的关键概念</vt:lpstr>
      <vt:lpstr>PowerPoint 演示文稿</vt:lpstr>
      <vt:lpstr>一、幼儿园健康教育领域</vt:lpstr>
      <vt:lpstr>一、关键经验和关键概念</vt:lpstr>
      <vt:lpstr>一、幼儿园健康教育领域</vt:lpstr>
      <vt:lpstr>一、幼儿园健康教育领域</vt:lpstr>
      <vt:lpstr>一、幼儿园健康教育领域</vt:lpstr>
      <vt:lpstr>一、幼儿园健康教育领域</vt:lpstr>
      <vt:lpstr>一、幼儿园健康教育领域</vt:lpstr>
      <vt:lpstr>一、幼儿园语言教育领域</vt:lpstr>
      <vt:lpstr>一、幼儿园语言教育领域</vt:lpstr>
      <vt:lpstr>一、幼儿园语言教育领域</vt:lpstr>
      <vt:lpstr>二、幼儿园语言教育领域</vt:lpstr>
      <vt:lpstr>一、幼儿园健康教育领域</vt:lpstr>
      <vt:lpstr>三、幼儿园数学教育领域</vt:lpstr>
      <vt:lpstr>三、幼儿园数学教育领域</vt:lpstr>
      <vt:lpstr>一、幼儿园数学教育领域</vt:lpstr>
      <vt:lpstr>三、幼儿园数学教育领域</vt:lpstr>
      <vt:lpstr>一、幼儿园数学教育领域</vt:lpstr>
      <vt:lpstr>四、幼儿园科学教育领域</vt:lpstr>
      <vt:lpstr>四、幼儿园科学教育领域</vt:lpstr>
      <vt:lpstr>四、幼儿园科学教育领域</vt:lpstr>
      <vt:lpstr>四、幼儿园科学教育领域</vt:lpstr>
      <vt:lpstr>四、幼儿园科学教育领域</vt:lpstr>
      <vt:lpstr>五、 幼儿园美术教育领域</vt:lpstr>
      <vt:lpstr>五、 幼儿园美术教育领域</vt:lpstr>
      <vt:lpstr>五、 幼儿园美术教育领域</vt:lpstr>
      <vt:lpstr>五、 幼儿园美术教育领域</vt:lpstr>
      <vt:lpstr>五、 幼儿园美术教育领域</vt:lpstr>
      <vt:lpstr>六、 幼儿园音乐教育领域</vt:lpstr>
      <vt:lpstr>六、 幼儿园音乐教育领域</vt:lpstr>
      <vt:lpstr>六、 幼儿园音乐教育领域</vt:lpstr>
      <vt:lpstr>六、 幼儿园音乐教育领域</vt:lpstr>
      <vt:lpstr>六、 幼儿园音乐教育领域</vt:lpstr>
      <vt:lpstr>七、 幼儿园社会教育领域</vt:lpstr>
      <vt:lpstr>七、 幼儿园社会教育领域</vt:lpstr>
      <vt:lpstr>七、 幼儿园社会教育领域</vt:lpstr>
      <vt:lpstr>七、 幼儿园社会教育领域</vt:lpstr>
      <vt:lpstr>七、 幼儿园社会教育领域</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微软用户</dc:creator>
  <cp:lastModifiedBy>WPS_1640303954</cp:lastModifiedBy>
  <cp:revision>293</cp:revision>
  <dcterms:created xsi:type="dcterms:W3CDTF">2023-07-12T09:57:50Z</dcterms:created>
  <dcterms:modified xsi:type="dcterms:W3CDTF">2023-07-12T09:57:50Z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B8DD74F5925F8BD53669AD640DDCC005_43</vt:lpwstr>
  </property>
  <property fmtid="{D5CDD505-2E9C-101B-9397-08002B2CF9AE}" pid="3" name="KSOProductBuildVer">
    <vt:lpwstr>2052-5.5.1.7991</vt:lpwstr>
  </property>
</Properties>
</file>